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9" r:id="rId2"/>
    <p:sldId id="398" r:id="rId3"/>
    <p:sldId id="391" r:id="rId4"/>
    <p:sldId id="343" r:id="rId5"/>
    <p:sldId id="348" r:id="rId6"/>
    <p:sldId id="350" r:id="rId7"/>
    <p:sldId id="345" r:id="rId8"/>
    <p:sldId id="394" r:id="rId9"/>
    <p:sldId id="351" r:id="rId10"/>
    <p:sldId id="352" r:id="rId11"/>
    <p:sldId id="400" r:id="rId12"/>
    <p:sldId id="360" r:id="rId13"/>
    <p:sldId id="361" r:id="rId14"/>
    <p:sldId id="362" r:id="rId15"/>
    <p:sldId id="358" r:id="rId16"/>
    <p:sldId id="359" r:id="rId17"/>
    <p:sldId id="395" r:id="rId18"/>
    <p:sldId id="347" r:id="rId19"/>
    <p:sldId id="366" r:id="rId20"/>
    <p:sldId id="368" r:id="rId21"/>
    <p:sldId id="396" r:id="rId22"/>
    <p:sldId id="371" r:id="rId23"/>
    <p:sldId id="405" r:id="rId24"/>
    <p:sldId id="397" r:id="rId25"/>
    <p:sldId id="401" r:id="rId26"/>
    <p:sldId id="404" r:id="rId27"/>
    <p:sldId id="385" r:id="rId28"/>
    <p:sldId id="406" r:id="rId29"/>
  </p:sldIdLst>
  <p:sldSz cx="14630400" cy="8229600"/>
  <p:notesSz cx="6865938" cy="9998075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5">
          <p15:clr>
            <a:srgbClr val="A4A3A4"/>
          </p15:clr>
        </p15:guide>
        <p15:guide id="2" orient="horz" pos="3450">
          <p15:clr>
            <a:srgbClr val="A4A3A4"/>
          </p15:clr>
        </p15:guide>
        <p15:guide id="3" orient="horz" pos="1006">
          <p15:clr>
            <a:srgbClr val="A4A3A4"/>
          </p15:clr>
        </p15:guide>
        <p15:guide id="4" orient="horz" pos="1640">
          <p15:clr>
            <a:srgbClr val="A4A3A4"/>
          </p15:clr>
        </p15:guide>
        <p15:guide id="5" pos="4608">
          <p15:clr>
            <a:srgbClr val="A4A3A4"/>
          </p15:clr>
        </p15:guide>
        <p15:guide id="6" pos="317">
          <p15:clr>
            <a:srgbClr val="A4A3A4"/>
          </p15:clr>
        </p15:guide>
        <p15:guide id="7" pos="8899">
          <p15:clr>
            <a:srgbClr val="A4A3A4"/>
          </p15:clr>
        </p15:guide>
        <p15:guide id="8" orient="horz" pos="25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1" userDrawn="1">
          <p15:clr>
            <a:srgbClr val="A4A3A4"/>
          </p15:clr>
        </p15:guide>
        <p15:guide id="2" pos="218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wlett-Packard Company" initials="HC" lastIdx="0" clrIdx="0">
    <p:extLst>
      <p:ext uri="{19B8F6BF-5375-455C-9EA6-DF929625EA0E}">
        <p15:presenceInfo xmlns:p15="http://schemas.microsoft.com/office/powerpoint/2012/main" userId="Hewlett-Packard Compa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E9EE"/>
    <a:srgbClr val="E8E8E8"/>
    <a:srgbClr val="F2F2F2"/>
    <a:srgbClr val="D31245"/>
    <a:srgbClr val="00AA7E"/>
    <a:srgbClr val="C3D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86290" autoAdjust="0"/>
  </p:normalViewPr>
  <p:slideViewPr>
    <p:cSldViewPr>
      <p:cViewPr varScale="1">
        <p:scale>
          <a:sx n="84" d="100"/>
          <a:sy n="84" d="100"/>
        </p:scale>
        <p:origin x="822" y="60"/>
      </p:cViewPr>
      <p:guideLst>
        <p:guide orient="horz" pos="2365"/>
        <p:guide orient="horz" pos="3450"/>
        <p:guide orient="horz" pos="1006"/>
        <p:guide orient="horz" pos="1640"/>
        <p:guide pos="4608"/>
        <p:guide pos="317"/>
        <p:guide pos="8899"/>
        <p:guide orient="horz" pos="25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54" y="42"/>
      </p:cViewPr>
      <p:guideLst>
        <p:guide orient="horz" pos="2901"/>
        <p:guide pos="218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Order Intake</a:t>
            </a:r>
            <a:endParaRPr lang="ko-K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4049179720771765"/>
          <c:y val="8.4087371050913032E-2"/>
          <c:w val="0.8261940031354541"/>
          <c:h val="0.7969068816201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5166567017</c:v>
                </c:pt>
                <c:pt idx="1">
                  <c:v>5510434676</c:v>
                </c:pt>
                <c:pt idx="2">
                  <c:v>6077072452</c:v>
                </c:pt>
                <c:pt idx="3">
                  <c:v>6715476297</c:v>
                </c:pt>
                <c:pt idx="4">
                  <c:v>7400505145</c:v>
                </c:pt>
                <c:pt idx="5">
                  <c:v>9770209688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Oversea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262440599</c:v>
                </c:pt>
                <c:pt idx="1">
                  <c:v>310594512</c:v>
                </c:pt>
                <c:pt idx="2">
                  <c:v>511145900</c:v>
                </c:pt>
                <c:pt idx="3">
                  <c:v>416407293</c:v>
                </c:pt>
                <c:pt idx="4">
                  <c:v>623485712</c:v>
                </c:pt>
                <c:pt idx="5">
                  <c:v>979790312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54318352"/>
        <c:axId val="-185430964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Sheet1!$D$2:$D$7</c:f>
              <c:numCache>
                <c:formatCode>#,##0</c:formatCode>
                <c:ptCount val="6"/>
                <c:pt idx="0">
                  <c:v>5429007616</c:v>
                </c:pt>
                <c:pt idx="1">
                  <c:v>5821029188</c:v>
                </c:pt>
                <c:pt idx="2">
                  <c:v>6588218352</c:v>
                </c:pt>
                <c:pt idx="3">
                  <c:v>7131883590</c:v>
                </c:pt>
                <c:pt idx="4">
                  <c:v>8023990857</c:v>
                </c:pt>
                <c:pt idx="5">
                  <c:v>10750000000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4318352"/>
        <c:axId val="-1854309648"/>
      </c:lineChart>
      <c:catAx>
        <c:axId val="-185431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854309648"/>
        <c:crosses val="autoZero"/>
        <c:auto val="1"/>
        <c:lblAlgn val="ctr"/>
        <c:lblOffset val="100"/>
        <c:noMultiLvlLbl val="0"/>
      </c:catAx>
      <c:valAx>
        <c:axId val="-1854309648"/>
        <c:scaling>
          <c:orientation val="minMax"/>
          <c:max val="1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854318352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/>
                    <a:t>K</a:t>
                  </a:r>
                  <a:r>
                    <a:rPr lang="en-US" dirty="0" smtClean="0"/>
                    <a:t> USD</a:t>
                  </a:r>
                  <a:endParaRPr lang="ko-KR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Sales</a:t>
            </a:r>
            <a:endParaRPr lang="ko-K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4441111481440333"/>
          <c:y val="8.6238216078972252E-2"/>
          <c:w val="0.8261940031354541"/>
          <c:h val="0.7969068816201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solidFill>
                <a:schemeClr val="tx2"/>
              </a:solidFill>
              <a:ln w="19050">
                <a:noFill/>
                <a:prstDash val="sysDash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4540884010</c:v>
                </c:pt>
                <c:pt idx="1">
                  <c:v>5538149741</c:v>
                </c:pt>
                <c:pt idx="2">
                  <c:v>5719923613</c:v>
                </c:pt>
                <c:pt idx="3">
                  <c:v>6298163057</c:v>
                </c:pt>
                <c:pt idx="4">
                  <c:v>6745372978</c:v>
                </c:pt>
                <c:pt idx="5">
                  <c:v>8402165417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Oversea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solidFill>
                <a:srgbClr val="00B050"/>
              </a:solidFill>
              <a:ln w="19050">
                <a:noFill/>
                <a:prstDash val="sysDash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364131467</c:v>
                </c:pt>
                <c:pt idx="1">
                  <c:v>351627128</c:v>
                </c:pt>
                <c:pt idx="2">
                  <c:v>336641291</c:v>
                </c:pt>
                <c:pt idx="3">
                  <c:v>475916518</c:v>
                </c:pt>
                <c:pt idx="4">
                  <c:v>440669610</c:v>
                </c:pt>
                <c:pt idx="5">
                  <c:v>709518249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54316176"/>
        <c:axId val="-1854313456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Sheet1!$D$2:$D$7</c:f>
              <c:numCache>
                <c:formatCode>#,##0</c:formatCode>
                <c:ptCount val="6"/>
                <c:pt idx="0">
                  <c:v>4905015477</c:v>
                </c:pt>
                <c:pt idx="1">
                  <c:v>5889776869</c:v>
                </c:pt>
                <c:pt idx="2">
                  <c:v>6056564904</c:v>
                </c:pt>
                <c:pt idx="3">
                  <c:v>6774079575</c:v>
                </c:pt>
                <c:pt idx="4">
                  <c:v>7186042588</c:v>
                </c:pt>
                <c:pt idx="5">
                  <c:v>9111683666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54316176"/>
        <c:axId val="-1854313456"/>
      </c:lineChart>
      <c:catAx>
        <c:axId val="-185431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854313456"/>
        <c:crosses val="autoZero"/>
        <c:auto val="1"/>
        <c:lblAlgn val="ctr"/>
        <c:lblOffset val="100"/>
        <c:noMultiLvlLbl val="0"/>
      </c:catAx>
      <c:valAx>
        <c:axId val="-1854313456"/>
        <c:scaling>
          <c:orientation val="minMax"/>
          <c:max val="1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854316176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M KRW</a:t>
                  </a:r>
                  <a:endParaRPr lang="ko-KR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6.png"/><Relationship Id="rId1" Type="http://schemas.openxmlformats.org/officeDocument/2006/relationships/image" Target="../media/image15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3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6.png"/><Relationship Id="rId1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9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6.png"/><Relationship Id="rId1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AEB3F72-1E5B-4B51-B590-B6BD59BA06A0}">
      <dgm:prSet phldrT="[텍스트]"/>
      <dgm:spPr/>
      <dgm:t>
        <a:bodyPr/>
        <a:lstStyle/>
        <a:p>
          <a:pPr latinLnBrk="1"/>
          <a:r>
            <a:rPr lang="en-US" altLang="ko-KR" dirty="0" smtClean="0"/>
            <a:t>Qualification</a:t>
          </a:r>
          <a:endParaRPr lang="ko-KR" altLang="en-US"/>
        </a:p>
      </dgm:t>
    </dgm:pt>
    <dgm:pt modelId="{D702894D-6078-4362-9B9C-66E46941B01C}" type="par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9B746E55-7F27-45E5-BB73-3200204F07F5}" type="sib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548846FE-A132-43EA-BAE4-DBE6F7DD5004}">
      <dgm:prSet phldrT="[텍스트]"/>
      <dgm:spPr/>
      <dgm:t>
        <a:bodyPr/>
        <a:lstStyle/>
        <a:p>
          <a:pPr latinLnBrk="1"/>
          <a:r>
            <a:rPr lang="en-US" altLang="ko-KR" dirty="0" smtClean="0"/>
            <a:t>Products</a:t>
          </a:r>
          <a:endParaRPr lang="ko-KR" altLang="en-US"/>
        </a:p>
      </dgm:t>
    </dgm:pt>
    <dgm:pt modelId="{DED46259-3104-4EA6-8468-54F7CB2A57EB}" type="par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9068380-DBD8-42F3-98AB-AF45B661EF53}" type="sib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en-US" altLang="ko-KR" dirty="0" smtClean="0"/>
            <a:t>Equipment</a:t>
          </a:r>
          <a:endParaRPr lang="ko-KR" altLang="en-US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A2B31C8B-E8CD-4B2B-891C-15E1BF0740AB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50000"/>
                </a:schemeClr>
              </a:solidFill>
            </a:rPr>
            <a:t>General Information</a:t>
          </a:r>
          <a:endParaRPr lang="ko-KR" altLang="en-US">
            <a:solidFill>
              <a:schemeClr val="tx1">
                <a:lumMod val="50000"/>
              </a:schemeClr>
            </a:solidFill>
          </a:endParaRPr>
        </a:p>
      </dgm:t>
    </dgm:pt>
    <dgm:pt modelId="{1172A148-53E8-4658-9317-CA9ACF17DDB6}" type="parTrans" cxnId="{236A0DD8-7B00-4465-8D43-AFC80D0003C8}">
      <dgm:prSet/>
      <dgm:spPr/>
      <dgm:t>
        <a:bodyPr/>
        <a:lstStyle/>
        <a:p>
          <a:pPr latinLnBrk="1"/>
          <a:endParaRPr lang="ko-KR" altLang="en-US"/>
        </a:p>
      </dgm:t>
    </dgm:pt>
    <dgm:pt modelId="{F4C40F29-FED1-40C8-A7D7-6E0A45081AA2}" type="sibTrans" cxnId="{236A0DD8-7B00-4465-8D43-AFC80D0003C8}">
      <dgm:prSet/>
      <dgm:spPr/>
      <dgm:t>
        <a:bodyPr/>
        <a:lstStyle/>
        <a:p>
          <a:pPr latinLnBrk="1"/>
          <a:endParaRPr lang="ko-KR" altLang="en-US"/>
        </a:p>
      </dgm:t>
    </dgm:pt>
    <dgm:pt modelId="{347E9B67-D61D-4481-AF80-A3D6066C8463}">
      <dgm:prSet phldrT="[텍스트]"/>
      <dgm:spPr/>
      <dgm:t>
        <a:bodyPr/>
        <a:lstStyle/>
        <a:p>
          <a:pPr latinLnBrk="1"/>
          <a:r>
            <a:rPr lang="en-US" altLang="ko-KR" dirty="0" smtClean="0"/>
            <a:t>Supply Record</a:t>
          </a:r>
          <a:endParaRPr lang="ko-KR" altLang="en-US"/>
        </a:p>
      </dgm:t>
    </dgm:pt>
    <dgm:pt modelId="{59CED59E-4AD3-4541-B752-BB51C8721228}" type="parTrans" cxnId="{5164A15E-B6A4-4F0C-996C-5A333C38FC61}">
      <dgm:prSet/>
      <dgm:spPr/>
      <dgm:t>
        <a:bodyPr/>
        <a:lstStyle/>
        <a:p>
          <a:pPr latinLnBrk="1"/>
          <a:endParaRPr lang="ko-KR" altLang="en-US"/>
        </a:p>
      </dgm:t>
    </dgm:pt>
    <dgm:pt modelId="{D7897502-D5B7-4772-BA40-D11C110AB07E}" type="sibTrans" cxnId="{5164A15E-B6A4-4F0C-996C-5A333C38FC61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A96CAC25-692C-4C86-B72C-187E4E05C954}" type="pres">
      <dgm:prSet presAssocID="{A2B31C8B-E8CD-4B2B-891C-15E1BF0740A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23D8AC-21C4-4254-A286-6298FE5212C0}" type="pres">
      <dgm:prSet presAssocID="{A2B31C8B-E8CD-4B2B-891C-15E1BF0740AB}" presName="accent_1" presStyleCnt="0"/>
      <dgm:spPr/>
    </dgm:pt>
    <dgm:pt modelId="{948CF410-CFB1-4B77-8EB2-4197A7FDF038}" type="pres">
      <dgm:prSet presAssocID="{A2B31C8B-E8CD-4B2B-891C-15E1BF0740A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9E90CF75-FE69-4BE9-9C3B-A7443CD16D64}" type="pres">
      <dgm:prSet presAssocID="{347E9B67-D61D-4481-AF80-A3D6066C846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4D64B19-2FC6-45E0-B8B8-13E7B65DE096}" type="pres">
      <dgm:prSet presAssocID="{347E9B67-D61D-4481-AF80-A3D6066C8463}" presName="accent_2" presStyleCnt="0"/>
      <dgm:spPr/>
    </dgm:pt>
    <dgm:pt modelId="{9E114394-6EEC-48D3-8013-519BFE05728C}" type="pres">
      <dgm:prSet presAssocID="{347E9B67-D61D-4481-AF80-A3D6066C8463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7C43222-8B94-426F-8853-27A99AE47589}" type="pres">
      <dgm:prSet presAssocID="{9AEB3F72-1E5B-4B51-B590-B6BD59BA06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478BB35-1059-4EC5-A9B0-1583B4378269}" type="pres">
      <dgm:prSet presAssocID="{9AEB3F72-1E5B-4B51-B590-B6BD59BA06A0}" presName="accent_3" presStyleCnt="0"/>
      <dgm:spPr/>
      <dgm:t>
        <a:bodyPr/>
        <a:lstStyle/>
        <a:p>
          <a:pPr latinLnBrk="1"/>
          <a:endParaRPr lang="ko-KR" altLang="en-US"/>
        </a:p>
      </dgm:t>
    </dgm:pt>
    <dgm:pt modelId="{0FBE24EA-9333-4FD1-BD78-F55338D27A24}" type="pres">
      <dgm:prSet presAssocID="{9AEB3F72-1E5B-4B51-B590-B6BD59BA06A0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20BB5B6F-3952-4520-876B-F47B541D3E92}" type="pres">
      <dgm:prSet presAssocID="{548846FE-A132-43EA-BAE4-DBE6F7DD500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6A0D4C-EE76-4137-9448-4EDE7E9EB6C1}" type="pres">
      <dgm:prSet presAssocID="{548846FE-A132-43EA-BAE4-DBE6F7DD5004}" presName="accent_4" presStyleCnt="0"/>
      <dgm:spPr/>
      <dgm:t>
        <a:bodyPr/>
        <a:lstStyle/>
        <a:p>
          <a:pPr latinLnBrk="1"/>
          <a:endParaRPr lang="ko-KR" altLang="en-US"/>
        </a:p>
      </dgm:t>
    </dgm:pt>
    <dgm:pt modelId="{C6FDAD74-D579-460C-B222-C38ACD0CEB2B}" type="pres">
      <dgm:prSet presAssocID="{548846FE-A132-43EA-BAE4-DBE6F7DD500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D432E65A-9CCB-40DD-B452-CB53582CAD4A}" srcId="{0C63C4A2-DE70-4F64-B843-628E0258929C}" destId="{9AEB3F72-1E5B-4B51-B590-B6BD59BA06A0}" srcOrd="2" destOrd="0" parTransId="{D702894D-6078-4362-9B9C-66E46941B01C}" sibTransId="{9B746E55-7F27-45E5-BB73-3200204F07F5}"/>
    <dgm:cxn modelId="{5164A15E-B6A4-4F0C-996C-5A333C38FC61}" srcId="{0C63C4A2-DE70-4F64-B843-628E0258929C}" destId="{347E9B67-D61D-4481-AF80-A3D6066C8463}" srcOrd="1" destOrd="0" parTransId="{59CED59E-4AD3-4541-B752-BB51C8721228}" sibTransId="{D7897502-D5B7-4772-BA40-D11C110AB07E}"/>
    <dgm:cxn modelId="{AEB750E8-0428-4D13-8FDA-B5523C850D5D}" type="presOf" srcId="{842367E1-AB42-438D-8CB3-E72F8DBF332B}" destId="{85BEABB3-8275-4B69-95F3-923F9FAF1CBE}" srcOrd="0" destOrd="0" presId="urn:microsoft.com/office/officeart/2008/layout/VerticalCurvedList"/>
    <dgm:cxn modelId="{6088758E-D16C-45AF-A46C-4712C886AD98}" type="presOf" srcId="{548846FE-A132-43EA-BAE4-DBE6F7DD5004}" destId="{20BB5B6F-3952-4520-876B-F47B541D3E92}" srcOrd="0" destOrd="0" presId="urn:microsoft.com/office/officeart/2008/layout/VerticalCurvedList"/>
    <dgm:cxn modelId="{FD6BE691-3F4D-4ADB-9B76-F9C7F26D8FB8}" type="presOf" srcId="{9AEB3F72-1E5B-4B51-B590-B6BD59BA06A0}" destId="{87C43222-8B94-426F-8853-27A99AE47589}" srcOrd="0" destOrd="0" presId="urn:microsoft.com/office/officeart/2008/layout/VerticalCurvedList"/>
    <dgm:cxn modelId="{8AEC0A18-2626-4C1D-BF8C-77D4211E8B32}" type="presOf" srcId="{347E9B67-D61D-4481-AF80-A3D6066C8463}" destId="{9E90CF75-FE69-4BE9-9C3B-A7443CD16D64}" srcOrd="0" destOrd="0" presId="urn:microsoft.com/office/officeart/2008/layout/VerticalCurvedList"/>
    <dgm:cxn modelId="{72D4C66B-124B-43BC-8589-16C7CB6EDFFE}" type="presOf" srcId="{0C63C4A2-DE70-4F64-B843-628E0258929C}" destId="{DF904110-E098-471B-8462-420C43023BAE}" srcOrd="0" destOrd="0" presId="urn:microsoft.com/office/officeart/2008/layout/VerticalCurvedList"/>
    <dgm:cxn modelId="{236A0DD8-7B00-4465-8D43-AFC80D0003C8}" srcId="{0C63C4A2-DE70-4F64-B843-628E0258929C}" destId="{A2B31C8B-E8CD-4B2B-891C-15E1BF0740AB}" srcOrd="0" destOrd="0" parTransId="{1172A148-53E8-4658-9317-CA9ACF17DDB6}" sibTransId="{F4C40F29-FED1-40C8-A7D7-6E0A45081AA2}"/>
    <dgm:cxn modelId="{7916332D-265F-48D8-841F-9CB7F0A1C479}" type="presOf" srcId="{F4C40F29-FED1-40C8-A7D7-6E0A45081AA2}" destId="{8E06F954-D021-445B-9776-5F3287A5F459}" srcOrd="0" destOrd="0" presId="urn:microsoft.com/office/officeart/2008/layout/VerticalCurvedList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15212CC0-DD16-4345-A01B-C9E367D5CBBE}" srcId="{0C63C4A2-DE70-4F64-B843-628E0258929C}" destId="{548846FE-A132-43EA-BAE4-DBE6F7DD5004}" srcOrd="3" destOrd="0" parTransId="{DED46259-3104-4EA6-8468-54F7CB2A57EB}" sibTransId="{89068380-DBD8-42F3-98AB-AF45B661EF53}"/>
    <dgm:cxn modelId="{37C75871-F1FE-46F3-9892-58C5EDE7AD32}" type="presOf" srcId="{A2B31C8B-E8CD-4B2B-891C-15E1BF0740AB}" destId="{A96CAC25-692C-4C86-B72C-187E4E05C954}" srcOrd="0" destOrd="0" presId="urn:microsoft.com/office/officeart/2008/layout/VerticalCurvedList"/>
    <dgm:cxn modelId="{27FB3B97-CC2A-40D5-861E-F618059EA433}" type="presParOf" srcId="{DF904110-E098-471B-8462-420C43023BAE}" destId="{D4D7E21D-AC3E-435B-9E5A-0D9CB46B7291}" srcOrd="0" destOrd="0" presId="urn:microsoft.com/office/officeart/2008/layout/VerticalCurvedList"/>
    <dgm:cxn modelId="{DC511936-F58D-44FE-AD33-88C26651C970}" type="presParOf" srcId="{D4D7E21D-AC3E-435B-9E5A-0D9CB46B7291}" destId="{29CFE87B-0CA9-4185-BAED-3B82B983D64A}" srcOrd="0" destOrd="0" presId="urn:microsoft.com/office/officeart/2008/layout/VerticalCurvedList"/>
    <dgm:cxn modelId="{C15C2102-7AAE-4A76-8A1A-4BD2FEA5E3AE}" type="presParOf" srcId="{29CFE87B-0CA9-4185-BAED-3B82B983D64A}" destId="{0AD5D20A-08D0-4788-ADDF-2B5F9EADCB56}" srcOrd="0" destOrd="0" presId="urn:microsoft.com/office/officeart/2008/layout/VerticalCurvedList"/>
    <dgm:cxn modelId="{C720FF94-CCB4-4ABE-AC1D-68CC520FCAAE}" type="presParOf" srcId="{29CFE87B-0CA9-4185-BAED-3B82B983D64A}" destId="{8E06F954-D021-445B-9776-5F3287A5F459}" srcOrd="1" destOrd="0" presId="urn:microsoft.com/office/officeart/2008/layout/VerticalCurvedList"/>
    <dgm:cxn modelId="{6A6D37CB-A6E1-464F-8551-D4AF1FAD3296}" type="presParOf" srcId="{29CFE87B-0CA9-4185-BAED-3B82B983D64A}" destId="{07E0D501-06A1-482E-9AF8-2175B6515E2C}" srcOrd="2" destOrd="0" presId="urn:microsoft.com/office/officeart/2008/layout/VerticalCurvedList"/>
    <dgm:cxn modelId="{8B8BB676-F189-4EC2-AE94-79876B8B4BFB}" type="presParOf" srcId="{29CFE87B-0CA9-4185-BAED-3B82B983D64A}" destId="{7C2A0244-E50C-4E1E-A1BA-FFEF3A64322A}" srcOrd="3" destOrd="0" presId="urn:microsoft.com/office/officeart/2008/layout/VerticalCurvedList"/>
    <dgm:cxn modelId="{33EC90B9-C339-4A26-8064-6486B9E2A20D}" type="presParOf" srcId="{D4D7E21D-AC3E-435B-9E5A-0D9CB46B7291}" destId="{A96CAC25-692C-4C86-B72C-187E4E05C954}" srcOrd="1" destOrd="0" presId="urn:microsoft.com/office/officeart/2008/layout/VerticalCurvedList"/>
    <dgm:cxn modelId="{4C49E3D3-A12B-4E8A-91AD-D2E3D47BC197}" type="presParOf" srcId="{D4D7E21D-AC3E-435B-9E5A-0D9CB46B7291}" destId="{9D23D8AC-21C4-4254-A286-6298FE5212C0}" srcOrd="2" destOrd="0" presId="urn:microsoft.com/office/officeart/2008/layout/VerticalCurvedList"/>
    <dgm:cxn modelId="{B548CA4E-C348-4CAF-993F-03257BD5F7C4}" type="presParOf" srcId="{9D23D8AC-21C4-4254-A286-6298FE5212C0}" destId="{948CF410-CFB1-4B77-8EB2-4197A7FDF038}" srcOrd="0" destOrd="0" presId="urn:microsoft.com/office/officeart/2008/layout/VerticalCurvedList"/>
    <dgm:cxn modelId="{C85FDD82-41BC-41BE-8150-9440EB6B0DCB}" type="presParOf" srcId="{D4D7E21D-AC3E-435B-9E5A-0D9CB46B7291}" destId="{9E90CF75-FE69-4BE9-9C3B-A7443CD16D64}" srcOrd="3" destOrd="0" presId="urn:microsoft.com/office/officeart/2008/layout/VerticalCurvedList"/>
    <dgm:cxn modelId="{F1993A4F-BF4C-4DAF-B664-F15ED5D183D2}" type="presParOf" srcId="{D4D7E21D-AC3E-435B-9E5A-0D9CB46B7291}" destId="{F4D64B19-2FC6-45E0-B8B8-13E7B65DE096}" srcOrd="4" destOrd="0" presId="urn:microsoft.com/office/officeart/2008/layout/VerticalCurvedList"/>
    <dgm:cxn modelId="{52CE3629-83A4-47EB-BFA6-9A45553CC2B3}" type="presParOf" srcId="{F4D64B19-2FC6-45E0-B8B8-13E7B65DE096}" destId="{9E114394-6EEC-48D3-8013-519BFE05728C}" srcOrd="0" destOrd="0" presId="urn:microsoft.com/office/officeart/2008/layout/VerticalCurvedList"/>
    <dgm:cxn modelId="{F4400907-C8C3-4FD5-ACDB-8E7043392951}" type="presParOf" srcId="{D4D7E21D-AC3E-435B-9E5A-0D9CB46B7291}" destId="{87C43222-8B94-426F-8853-27A99AE47589}" srcOrd="5" destOrd="0" presId="urn:microsoft.com/office/officeart/2008/layout/VerticalCurvedList"/>
    <dgm:cxn modelId="{28D94619-3081-4D00-8A05-06F1711BFE75}" type="presParOf" srcId="{D4D7E21D-AC3E-435B-9E5A-0D9CB46B7291}" destId="{8478BB35-1059-4EC5-A9B0-1583B4378269}" srcOrd="6" destOrd="0" presId="urn:microsoft.com/office/officeart/2008/layout/VerticalCurvedList"/>
    <dgm:cxn modelId="{A89AA30C-6628-4D8E-85EE-C23A4D906BAB}" type="presParOf" srcId="{8478BB35-1059-4EC5-A9B0-1583B4378269}" destId="{0FBE24EA-9333-4FD1-BD78-F55338D27A24}" srcOrd="0" destOrd="0" presId="urn:microsoft.com/office/officeart/2008/layout/VerticalCurvedList"/>
    <dgm:cxn modelId="{087279B8-71BC-4011-8553-D7F4A8DA8429}" type="presParOf" srcId="{D4D7E21D-AC3E-435B-9E5A-0D9CB46B7291}" destId="{20BB5B6F-3952-4520-876B-F47B541D3E92}" srcOrd="7" destOrd="0" presId="urn:microsoft.com/office/officeart/2008/layout/VerticalCurvedList"/>
    <dgm:cxn modelId="{42D361C9-B80E-4CE4-96D2-8913BFDF381C}" type="presParOf" srcId="{D4D7E21D-AC3E-435B-9E5A-0D9CB46B7291}" destId="{766A0D4C-EE76-4137-9448-4EDE7E9EB6C1}" srcOrd="8" destOrd="0" presId="urn:microsoft.com/office/officeart/2008/layout/VerticalCurvedList"/>
    <dgm:cxn modelId="{57639C1A-2006-465F-A6F2-5DABACB4886C}" type="presParOf" srcId="{766A0D4C-EE76-4137-9448-4EDE7E9EB6C1}" destId="{C6FDAD74-D579-460C-B222-C38ACD0CEB2B}" srcOrd="0" destOrd="0" presId="urn:microsoft.com/office/officeart/2008/layout/VerticalCurvedList"/>
    <dgm:cxn modelId="{B63FA0FD-81BA-49ED-9893-F5B5580B0810}" type="presParOf" srcId="{D4D7E21D-AC3E-435B-9E5A-0D9CB46B7291}" destId="{85BEABB3-8275-4B69-95F3-923F9FAF1CBE}" srcOrd="9" destOrd="0" presId="urn:microsoft.com/office/officeart/2008/layout/VerticalCurvedList"/>
    <dgm:cxn modelId="{529F0C8D-468C-4C2E-BE0B-313EF3F9ADB4}" type="presParOf" srcId="{D4D7E21D-AC3E-435B-9E5A-0D9CB46B7291}" destId="{A7B4E184-5CBB-48B5-8444-B6123C7C73AC}" srcOrd="10" destOrd="0" presId="urn:microsoft.com/office/officeart/2008/layout/VerticalCurvedList"/>
    <dgm:cxn modelId="{8FC9BC29-F218-4691-BFAE-91F6BC37BEC5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en-US" altLang="ko-KR" dirty="0" smtClean="0"/>
            <a:t>General Information</a:t>
          </a:r>
          <a:endParaRPr lang="ko-KR" altLang="en-US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CB0659E7-4F04-4BB2-9FB3-8F7B8BA70FF5}">
      <dgm:prSet phldrT="[텍스트]"/>
      <dgm:spPr/>
      <dgm:t>
        <a:bodyPr/>
        <a:lstStyle/>
        <a:p>
          <a:pPr latinLnBrk="1"/>
          <a:r>
            <a:rPr lang="en-US" altLang="ko-KR" dirty="0" smtClean="0"/>
            <a:t>Supply Record</a:t>
          </a:r>
          <a:endParaRPr lang="ko-KR" altLang="en-US"/>
        </a:p>
      </dgm:t>
    </dgm:pt>
    <dgm:pt modelId="{9EC1764C-8AFB-4382-9A6E-A7382473BB61}" type="par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517FF45D-B5BD-4E36-A7B4-7C426C45A13F}" type="sib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22FDFF35-E1F2-4740-A192-8CE18C2DF92A}">
      <dgm:prSet phldrT="[텍스트]"/>
      <dgm:spPr/>
      <dgm:t>
        <a:bodyPr/>
        <a:lstStyle/>
        <a:p>
          <a:pPr latinLnBrk="1"/>
          <a:r>
            <a:rPr lang="en-US" altLang="ko-KR" dirty="0" smtClean="0"/>
            <a:t>Qualification</a:t>
          </a:r>
          <a:endParaRPr lang="ko-KR" altLang="en-US"/>
        </a:p>
      </dgm:t>
    </dgm:pt>
    <dgm:pt modelId="{6EE8E346-C49D-42F3-9C44-BAC44510E77B}" type="par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319B26C9-7A63-48BB-9C17-15190CCE1A2C}" type="sib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E6FB68F7-D06C-41C8-BDAF-FB52B6824FBD}">
      <dgm:prSet phldrT="[텍스트]"/>
      <dgm:spPr/>
      <dgm:t>
        <a:bodyPr/>
        <a:lstStyle/>
        <a:p>
          <a:pPr latinLnBrk="1"/>
          <a:r>
            <a:rPr lang="en-US" altLang="ko-KR" dirty="0" smtClean="0"/>
            <a:t>Products</a:t>
          </a:r>
          <a:endParaRPr lang="ko-KR" altLang="en-US"/>
        </a:p>
      </dgm:t>
    </dgm:pt>
    <dgm:pt modelId="{574F375D-1957-448B-ABB3-2256ABA72692}" type="parTrans" cxnId="{B8491250-35E3-40A5-A030-3338CA9D47FA}">
      <dgm:prSet/>
      <dgm:spPr/>
      <dgm:t>
        <a:bodyPr/>
        <a:lstStyle/>
        <a:p>
          <a:pPr latinLnBrk="1"/>
          <a:endParaRPr lang="ko-KR" altLang="en-US"/>
        </a:p>
      </dgm:t>
    </dgm:pt>
    <dgm:pt modelId="{66A2ADD1-518A-4E99-83FD-5126F26E2777}" type="sibTrans" cxnId="{B8491250-35E3-40A5-A030-3338CA9D47FA}">
      <dgm:prSet/>
      <dgm:spPr/>
      <dgm:t>
        <a:bodyPr/>
        <a:lstStyle/>
        <a:p>
          <a:pPr latinLnBrk="1"/>
          <a:endParaRPr lang="ko-KR" altLang="en-US"/>
        </a:p>
      </dgm:t>
    </dgm:pt>
    <dgm:pt modelId="{5E4EDF08-334E-4CC1-A9C1-BF72F9319E9D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50000"/>
                </a:schemeClr>
              </a:solidFill>
            </a:rPr>
            <a:t>Equipment</a:t>
          </a:r>
          <a:endParaRPr lang="ko-KR" altLang="en-US">
            <a:solidFill>
              <a:schemeClr val="tx1">
                <a:lumMod val="50000"/>
              </a:schemeClr>
            </a:solidFill>
          </a:endParaRPr>
        </a:p>
      </dgm:t>
    </dgm:pt>
    <dgm:pt modelId="{E153B41B-A5DF-4058-80AD-E4346C8D8BC1}" type="parTrans" cxnId="{1C85CA3A-3A7B-4F4D-825C-85C579DBCDB1}">
      <dgm:prSet/>
      <dgm:spPr/>
      <dgm:t>
        <a:bodyPr/>
        <a:lstStyle/>
        <a:p>
          <a:pPr latinLnBrk="1"/>
          <a:endParaRPr lang="ko-KR" altLang="en-US"/>
        </a:p>
      </dgm:t>
    </dgm:pt>
    <dgm:pt modelId="{27FDF895-CBD1-4709-98C8-87D6D7644CDC}" type="sibTrans" cxnId="{1C85CA3A-3A7B-4F4D-825C-85C579DBCDB1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09C0225-B1EC-457A-9AD9-8BAFD3E62442}" type="pres">
      <dgm:prSet presAssocID="{CB0659E7-4F04-4BB2-9FB3-8F7B8BA70FF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CD03AF-F36E-466E-9EA3-F012709B1B1A}" type="pres">
      <dgm:prSet presAssocID="{CB0659E7-4F04-4BB2-9FB3-8F7B8BA70FF5}" presName="accent_2" presStyleCnt="0"/>
      <dgm:spPr/>
    </dgm:pt>
    <dgm:pt modelId="{398005E8-F90D-44FF-BD89-73AF003542B8}" type="pres">
      <dgm:prSet presAssocID="{CB0659E7-4F04-4BB2-9FB3-8F7B8BA70FF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9D997F6-71C4-40C2-82CA-372B470946C0}" type="pres">
      <dgm:prSet presAssocID="{22FDFF35-E1F2-4740-A192-8CE18C2DF92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CBAD2BC-8B41-4A22-91F4-8DA6A3BC7C06}" type="pres">
      <dgm:prSet presAssocID="{22FDFF35-E1F2-4740-A192-8CE18C2DF92A}" presName="accent_3" presStyleCnt="0"/>
      <dgm:spPr/>
    </dgm:pt>
    <dgm:pt modelId="{F718FD91-2039-462E-B6F7-DB16B8815A4D}" type="pres">
      <dgm:prSet presAssocID="{22FDFF35-E1F2-4740-A192-8CE18C2DF92A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FB6951F-A4D8-4A24-AD01-23607CC7FABB}" type="pres">
      <dgm:prSet presAssocID="{E6FB68F7-D06C-41C8-BDAF-FB52B6824FB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86B34E-8678-47C8-B4F9-A829C0761165}" type="pres">
      <dgm:prSet presAssocID="{E6FB68F7-D06C-41C8-BDAF-FB52B6824FBD}" presName="accent_4" presStyleCnt="0"/>
      <dgm:spPr/>
    </dgm:pt>
    <dgm:pt modelId="{96C6141E-83B4-4E6C-A7F4-C499D92B9F54}" type="pres">
      <dgm:prSet presAssocID="{E6FB68F7-D06C-41C8-BDAF-FB52B6824FBD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5AE5868-41C4-43A2-9C60-ED15B001B81A}" type="pres">
      <dgm:prSet presAssocID="{5E4EDF08-334E-4CC1-A9C1-BF72F9319E9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7F0198-5153-4B95-A335-D7FD1F71E233}" type="pres">
      <dgm:prSet presAssocID="{5E4EDF08-334E-4CC1-A9C1-BF72F9319E9D}" presName="accent_5" presStyleCnt="0"/>
      <dgm:spPr/>
    </dgm:pt>
    <dgm:pt modelId="{85FCCA77-43F1-4245-B652-E9F0287245B4}" type="pres">
      <dgm:prSet presAssocID="{5E4EDF08-334E-4CC1-A9C1-BF72F9319E9D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C79ED891-9DEB-48FF-AAD5-A8CFA05854D2}" srcId="{0C63C4A2-DE70-4F64-B843-628E0258929C}" destId="{CB0659E7-4F04-4BB2-9FB3-8F7B8BA70FF5}" srcOrd="1" destOrd="0" parTransId="{9EC1764C-8AFB-4382-9A6E-A7382473BB61}" sibTransId="{517FF45D-B5BD-4E36-A7B4-7C426C45A13F}"/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1C85CA3A-3A7B-4F4D-825C-85C579DBCDB1}" srcId="{0C63C4A2-DE70-4F64-B843-628E0258929C}" destId="{5E4EDF08-334E-4CC1-A9C1-BF72F9319E9D}" srcOrd="4" destOrd="0" parTransId="{E153B41B-A5DF-4058-80AD-E4346C8D8BC1}" sibTransId="{27FDF895-CBD1-4709-98C8-87D6D7644CDC}"/>
    <dgm:cxn modelId="{5B39783E-8942-44C1-8499-5809E9DE1880}" type="presOf" srcId="{E6FB68F7-D06C-41C8-BDAF-FB52B6824FBD}" destId="{8FB6951F-A4D8-4A24-AD01-23607CC7FABB}" srcOrd="0" destOrd="0" presId="urn:microsoft.com/office/officeart/2008/layout/VerticalCurvedList"/>
    <dgm:cxn modelId="{6C7BABD1-CCD1-42EF-AD30-526873BD1524}" type="presOf" srcId="{0C63C4A2-DE70-4F64-B843-628E0258929C}" destId="{DF904110-E098-471B-8462-420C43023BAE}" srcOrd="0" destOrd="0" presId="urn:microsoft.com/office/officeart/2008/layout/VerticalCurvedList"/>
    <dgm:cxn modelId="{953D2003-C447-4B55-9714-F7B3C3FE0CC4}" type="presOf" srcId="{90B289FA-94F8-44AF-AACB-B65B3A9AF732}" destId="{8E06F954-D021-445B-9776-5F3287A5F459}" srcOrd="0" destOrd="0" presId="urn:microsoft.com/office/officeart/2008/layout/VerticalCurvedList"/>
    <dgm:cxn modelId="{B8491250-35E3-40A5-A030-3338CA9D47FA}" srcId="{0C63C4A2-DE70-4F64-B843-628E0258929C}" destId="{E6FB68F7-D06C-41C8-BDAF-FB52B6824FBD}" srcOrd="3" destOrd="0" parTransId="{574F375D-1957-448B-ABB3-2256ABA72692}" sibTransId="{66A2ADD1-518A-4E99-83FD-5126F26E2777}"/>
    <dgm:cxn modelId="{47354E6C-81CF-471C-8C09-ABAAC556103B}" type="presOf" srcId="{9D864587-5EEC-4143-B703-07DB26EB9C6B}" destId="{B84ECFB8-9ECD-4989-A0CB-99DB0EC83CE3}" srcOrd="0" destOrd="0" presId="urn:microsoft.com/office/officeart/2008/layout/VerticalCurvedList"/>
    <dgm:cxn modelId="{D6737435-D992-4F2F-84D6-3CBA10A65948}" type="presOf" srcId="{5E4EDF08-334E-4CC1-A9C1-BF72F9319E9D}" destId="{35AE5868-41C4-43A2-9C60-ED15B001B81A}" srcOrd="0" destOrd="0" presId="urn:microsoft.com/office/officeart/2008/layout/VerticalCurvedList"/>
    <dgm:cxn modelId="{5D7F853E-6893-4056-AA10-B41C0B6B63E2}" type="presOf" srcId="{22FDFF35-E1F2-4740-A192-8CE18C2DF92A}" destId="{39D997F6-71C4-40C2-82CA-372B470946C0}" srcOrd="0" destOrd="0" presId="urn:microsoft.com/office/officeart/2008/layout/VerticalCurvedList"/>
    <dgm:cxn modelId="{1489A494-D171-4652-8E50-A3B48F2F7525}" type="presOf" srcId="{CB0659E7-4F04-4BB2-9FB3-8F7B8BA70FF5}" destId="{F09C0225-B1EC-457A-9AD9-8BAFD3E62442}" srcOrd="0" destOrd="0" presId="urn:microsoft.com/office/officeart/2008/layout/VerticalCurvedList"/>
    <dgm:cxn modelId="{037BD121-2F69-4189-916A-9367DC27A742}" srcId="{0C63C4A2-DE70-4F64-B843-628E0258929C}" destId="{22FDFF35-E1F2-4740-A192-8CE18C2DF92A}" srcOrd="2" destOrd="0" parTransId="{6EE8E346-C49D-42F3-9C44-BAC44510E77B}" sibTransId="{319B26C9-7A63-48BB-9C17-15190CCE1A2C}"/>
    <dgm:cxn modelId="{FD7E5A4F-27C3-4CE4-904E-3CAA6C6BFE1A}" type="presParOf" srcId="{DF904110-E098-471B-8462-420C43023BAE}" destId="{D4D7E21D-AC3E-435B-9E5A-0D9CB46B7291}" srcOrd="0" destOrd="0" presId="urn:microsoft.com/office/officeart/2008/layout/VerticalCurvedList"/>
    <dgm:cxn modelId="{ACA84D7B-0780-4608-A0E4-3C0179DD35F9}" type="presParOf" srcId="{D4D7E21D-AC3E-435B-9E5A-0D9CB46B7291}" destId="{29CFE87B-0CA9-4185-BAED-3B82B983D64A}" srcOrd="0" destOrd="0" presId="urn:microsoft.com/office/officeart/2008/layout/VerticalCurvedList"/>
    <dgm:cxn modelId="{9CC56634-120B-43F7-A0DC-6C5037B1D550}" type="presParOf" srcId="{29CFE87B-0CA9-4185-BAED-3B82B983D64A}" destId="{0AD5D20A-08D0-4788-ADDF-2B5F9EADCB56}" srcOrd="0" destOrd="0" presId="urn:microsoft.com/office/officeart/2008/layout/VerticalCurvedList"/>
    <dgm:cxn modelId="{B79F290E-6D82-4235-A6FD-164766CBBE9D}" type="presParOf" srcId="{29CFE87B-0CA9-4185-BAED-3B82B983D64A}" destId="{8E06F954-D021-445B-9776-5F3287A5F459}" srcOrd="1" destOrd="0" presId="urn:microsoft.com/office/officeart/2008/layout/VerticalCurvedList"/>
    <dgm:cxn modelId="{A119500F-ECDD-4CE4-BBE9-BB7DE00A9537}" type="presParOf" srcId="{29CFE87B-0CA9-4185-BAED-3B82B983D64A}" destId="{07E0D501-06A1-482E-9AF8-2175B6515E2C}" srcOrd="2" destOrd="0" presId="urn:microsoft.com/office/officeart/2008/layout/VerticalCurvedList"/>
    <dgm:cxn modelId="{BAF793B3-90B0-4064-9EB6-7A8D3B21BFA1}" type="presParOf" srcId="{29CFE87B-0CA9-4185-BAED-3B82B983D64A}" destId="{7C2A0244-E50C-4E1E-A1BA-FFEF3A64322A}" srcOrd="3" destOrd="0" presId="urn:microsoft.com/office/officeart/2008/layout/VerticalCurvedList"/>
    <dgm:cxn modelId="{5ABB2561-7606-4C4F-9760-739C0F80A19C}" type="presParOf" srcId="{D4D7E21D-AC3E-435B-9E5A-0D9CB46B7291}" destId="{B84ECFB8-9ECD-4989-A0CB-99DB0EC83CE3}" srcOrd="1" destOrd="0" presId="urn:microsoft.com/office/officeart/2008/layout/VerticalCurvedList"/>
    <dgm:cxn modelId="{355BEE31-7500-40F7-9B06-7BF682C96DE1}" type="presParOf" srcId="{D4D7E21D-AC3E-435B-9E5A-0D9CB46B7291}" destId="{51EBCC62-6F7B-4E2F-A3B3-61A9AE80D58F}" srcOrd="2" destOrd="0" presId="urn:microsoft.com/office/officeart/2008/layout/VerticalCurvedList"/>
    <dgm:cxn modelId="{C8BE42C7-7032-4FD2-8686-6F0D13F77FC8}" type="presParOf" srcId="{51EBCC62-6F7B-4E2F-A3B3-61A9AE80D58F}" destId="{BBE09719-08DA-4D9C-97A3-B33DAF3084B4}" srcOrd="0" destOrd="0" presId="urn:microsoft.com/office/officeart/2008/layout/VerticalCurvedList"/>
    <dgm:cxn modelId="{955088A4-12A5-40D4-9282-06B46D21A8F8}" type="presParOf" srcId="{D4D7E21D-AC3E-435B-9E5A-0D9CB46B7291}" destId="{F09C0225-B1EC-457A-9AD9-8BAFD3E62442}" srcOrd="3" destOrd="0" presId="urn:microsoft.com/office/officeart/2008/layout/VerticalCurvedList"/>
    <dgm:cxn modelId="{41CA162B-2DE0-468A-8412-05DA5EEDF573}" type="presParOf" srcId="{D4D7E21D-AC3E-435B-9E5A-0D9CB46B7291}" destId="{50CD03AF-F36E-466E-9EA3-F012709B1B1A}" srcOrd="4" destOrd="0" presId="urn:microsoft.com/office/officeart/2008/layout/VerticalCurvedList"/>
    <dgm:cxn modelId="{2655EF74-59DA-481C-8905-F75DF1A20B3E}" type="presParOf" srcId="{50CD03AF-F36E-466E-9EA3-F012709B1B1A}" destId="{398005E8-F90D-44FF-BD89-73AF003542B8}" srcOrd="0" destOrd="0" presId="urn:microsoft.com/office/officeart/2008/layout/VerticalCurvedList"/>
    <dgm:cxn modelId="{83D75E79-579F-482E-AC4B-CA807BC5FCD0}" type="presParOf" srcId="{D4D7E21D-AC3E-435B-9E5A-0D9CB46B7291}" destId="{39D997F6-71C4-40C2-82CA-372B470946C0}" srcOrd="5" destOrd="0" presId="urn:microsoft.com/office/officeart/2008/layout/VerticalCurvedList"/>
    <dgm:cxn modelId="{2F5844C5-05C6-4BE1-B6D7-C69BB8461D19}" type="presParOf" srcId="{D4D7E21D-AC3E-435B-9E5A-0D9CB46B7291}" destId="{2CBAD2BC-8B41-4A22-91F4-8DA6A3BC7C06}" srcOrd="6" destOrd="0" presId="urn:microsoft.com/office/officeart/2008/layout/VerticalCurvedList"/>
    <dgm:cxn modelId="{4EFA699A-A649-404E-9A3F-4F59F2779BC0}" type="presParOf" srcId="{2CBAD2BC-8B41-4A22-91F4-8DA6A3BC7C06}" destId="{F718FD91-2039-462E-B6F7-DB16B8815A4D}" srcOrd="0" destOrd="0" presId="urn:microsoft.com/office/officeart/2008/layout/VerticalCurvedList"/>
    <dgm:cxn modelId="{34C2E12C-C137-4EEC-AEF1-8197FB3AE932}" type="presParOf" srcId="{D4D7E21D-AC3E-435B-9E5A-0D9CB46B7291}" destId="{8FB6951F-A4D8-4A24-AD01-23607CC7FABB}" srcOrd="7" destOrd="0" presId="urn:microsoft.com/office/officeart/2008/layout/VerticalCurvedList"/>
    <dgm:cxn modelId="{78EC8A00-A1A7-4113-9EBC-F9DE0C9BD008}" type="presParOf" srcId="{D4D7E21D-AC3E-435B-9E5A-0D9CB46B7291}" destId="{7C86B34E-8678-47C8-B4F9-A829C0761165}" srcOrd="8" destOrd="0" presId="urn:microsoft.com/office/officeart/2008/layout/VerticalCurvedList"/>
    <dgm:cxn modelId="{663A9AD7-4E84-40E8-A1AB-76086359E839}" type="presParOf" srcId="{7C86B34E-8678-47C8-B4F9-A829C0761165}" destId="{96C6141E-83B4-4E6C-A7F4-C499D92B9F54}" srcOrd="0" destOrd="0" presId="urn:microsoft.com/office/officeart/2008/layout/VerticalCurvedList"/>
    <dgm:cxn modelId="{83942C89-E7D2-4349-8530-F8CF3CB73579}" type="presParOf" srcId="{D4D7E21D-AC3E-435B-9E5A-0D9CB46B7291}" destId="{35AE5868-41C4-43A2-9C60-ED15B001B81A}" srcOrd="9" destOrd="0" presId="urn:microsoft.com/office/officeart/2008/layout/VerticalCurvedList"/>
    <dgm:cxn modelId="{A817961D-D99E-4F95-8E2B-D0DE461B1E9A}" type="presParOf" srcId="{D4D7E21D-AC3E-435B-9E5A-0D9CB46B7291}" destId="{077F0198-5153-4B95-A335-D7FD1F71E233}" srcOrd="10" destOrd="0" presId="urn:microsoft.com/office/officeart/2008/layout/VerticalCurvedList"/>
    <dgm:cxn modelId="{F8AF51A8-0841-4051-80E7-EC7AA8ADA1E4}" type="presParOf" srcId="{077F0198-5153-4B95-A335-D7FD1F71E233}" destId="{85FCCA77-43F1-4245-B652-E9F0287245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2_5" csCatId="accent2" phldr="1"/>
      <dgm:spPr/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UP Drilling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Jokwang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2009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Lapping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Polishing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Kumyeong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3EA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Tig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ARC &amp; Spot Welder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Woojin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&amp;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Jinseong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2000 &amp; 2005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3EA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Screw Compressor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KAESER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2010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84B83A97-FC8E-4B05-93FA-8D5EB8EF0571}" type="presOf" srcId="{1CC77136-8C88-4A09-B031-C8B90573DD49}" destId="{BE8D1B93-B72C-4E28-8192-0A4A18D18EB8}" srcOrd="0" destOrd="3" presId="urn:microsoft.com/office/officeart/2005/8/layout/vList4"/>
    <dgm:cxn modelId="{F76887F8-971D-43BB-BF69-72318C34BB4D}" type="presOf" srcId="{F3341253-BD29-4AF8-99CE-D3117E32DD09}" destId="{330856B5-ECC4-4863-A181-B6FDE257664D}" srcOrd="1" destOrd="0" presId="urn:microsoft.com/office/officeart/2005/8/layout/vList4"/>
    <dgm:cxn modelId="{CE9254BE-0AA7-4020-A0B5-9E399921F050}" type="presOf" srcId="{375593D6-291F-43E8-858D-2ED67598C071}" destId="{D2722C1C-E531-4ABE-BF28-639DE3B2C9BA}" srcOrd="1" destOrd="2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02779725-0350-40AE-BD1E-90BA1680228F}" type="presOf" srcId="{691FA98A-F086-4FD2-B13C-FE28F4985A7E}" destId="{C1A583D3-492D-44A1-BF64-7DD8D60A933D}" srcOrd="0" destOrd="3" presId="urn:microsoft.com/office/officeart/2005/8/layout/vList4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220FF786-5656-45BF-BEF3-6D82BE0138BB}" type="presOf" srcId="{E9D62CFE-CDEC-4C31-8642-F16617F45437}" destId="{3BF076EB-D01B-47A3-ACFF-DB7911927675}" srcOrd="1" destOrd="0" presId="urn:microsoft.com/office/officeart/2005/8/layout/vList4"/>
    <dgm:cxn modelId="{819B9C8D-4167-49D5-A1B5-55CD90ABB268}" type="presOf" srcId="{7A6D3826-844A-429B-9544-3844033D5475}" destId="{D5A33A73-1EDF-489F-94BE-BBE95F69EC21}" srcOrd="1" destOrd="1" presId="urn:microsoft.com/office/officeart/2005/8/layout/vList4"/>
    <dgm:cxn modelId="{25EF7FFD-B300-4A6C-B0D9-9445F1479AF2}" type="presOf" srcId="{5D5BD4F3-B65A-4C40-BB3C-2812BCF56A11}" destId="{A7A44621-0C1D-435F-8B89-F53ED369A161}" srcOrd="0" destOrd="0" presId="urn:microsoft.com/office/officeart/2005/8/layout/vList4"/>
    <dgm:cxn modelId="{57BDB359-8DF8-4A45-90F3-B3D297A1AC3F}" type="presOf" srcId="{F8EA04A2-3E7A-4805-9B4D-84B8E201985C}" destId="{74BE2686-E246-4598-B152-78112D08BC16}" srcOrd="0" destOrd="3" presId="urn:microsoft.com/office/officeart/2005/8/layout/vList4"/>
    <dgm:cxn modelId="{B87CF887-2382-4B24-B253-51BE8E5D97D2}" type="presOf" srcId="{1CC77136-8C88-4A09-B031-C8B90573DD49}" destId="{D5A33A73-1EDF-489F-94BE-BBE95F69EC21}" srcOrd="1" destOrd="3" presId="urn:microsoft.com/office/officeart/2005/8/layout/vList4"/>
    <dgm:cxn modelId="{F3000E42-19EA-41B5-B46F-51E0F5F59132}" type="presOf" srcId="{9492391A-DD9E-4BBE-AF62-8C37D9E8CACC}" destId="{D5A33A73-1EDF-489F-94BE-BBE95F69EC21}" srcOrd="1" destOrd="0" presId="urn:microsoft.com/office/officeart/2005/8/layout/vList4"/>
    <dgm:cxn modelId="{ECAF9938-AB40-4C21-BD28-7BC4E2447D37}" type="presOf" srcId="{C99AFCE6-E8E2-4544-BB52-EB0AAD205497}" destId="{A7A44621-0C1D-435F-8B89-F53ED369A161}" srcOrd="0" destOrd="3" presId="urn:microsoft.com/office/officeart/2005/8/layout/vList4"/>
    <dgm:cxn modelId="{C5E3098D-E4AE-4DA0-AAAC-3C1FAA85C763}" type="presOf" srcId="{C99AFCE6-E8E2-4544-BB52-EB0AAD205497}" destId="{D2722C1C-E531-4ABE-BF28-639DE3B2C9BA}" srcOrd="1" destOrd="3" presId="urn:microsoft.com/office/officeart/2005/8/layout/vList4"/>
    <dgm:cxn modelId="{680B1781-8D77-4A23-B16A-F423B3337504}" type="presOf" srcId="{7A6D3826-844A-429B-9544-3844033D5475}" destId="{BE8D1B93-B72C-4E28-8192-0A4A18D18EB8}" srcOrd="0" destOrd="1" presId="urn:microsoft.com/office/officeart/2005/8/layout/vList4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70F826E7-5EBF-435A-96AE-6E75AF58F5FA}" type="presOf" srcId="{ADFFCC5A-953F-4A88-B980-E00EE9293549}" destId="{A7A44621-0C1D-435F-8B89-F53ED369A161}" srcOrd="0" destOrd="1" presId="urn:microsoft.com/office/officeart/2005/8/layout/vList4"/>
    <dgm:cxn modelId="{429DE600-B0F8-47A7-8851-F0BC68D9730D}" type="presOf" srcId="{0FF23DD2-73D4-4792-A305-6636097836A5}" destId="{330856B5-ECC4-4863-A181-B6FDE257664D}" srcOrd="1" destOrd="1" presId="urn:microsoft.com/office/officeart/2005/8/layout/vList4"/>
    <dgm:cxn modelId="{2CFDA27C-E49D-47E9-91A0-D47C78B2CD8B}" type="presOf" srcId="{39AA2CA7-3011-47D6-A300-016AD2F2AB9B}" destId="{04D94E94-5E27-4B45-BE01-4D964164DEDA}" srcOrd="0" destOrd="1" presId="urn:microsoft.com/office/officeart/2005/8/layout/vList4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27887709-A464-4988-89C7-07070DE375FC}" type="presOf" srcId="{39AA2CA7-3011-47D6-A300-016AD2F2AB9B}" destId="{D9B87D91-75DE-4512-99E0-F63D4820BAA7}" srcOrd="1" destOrd="1" presId="urn:microsoft.com/office/officeart/2005/8/layout/vList4"/>
    <dgm:cxn modelId="{68F3B2FD-B397-46F2-8CCA-10E7AEC3A9EC}" type="presOf" srcId="{ADFFCC5A-953F-4A88-B980-E00EE9293549}" destId="{D2722C1C-E531-4ABE-BF28-639DE3B2C9BA}" srcOrd="1" destOrd="1" presId="urn:microsoft.com/office/officeart/2005/8/layout/vList4"/>
    <dgm:cxn modelId="{5EF62FAA-5640-440B-A5EB-EE6640104549}" type="presOf" srcId="{F8EA04A2-3E7A-4805-9B4D-84B8E201985C}" destId="{330856B5-ECC4-4863-A181-B6FDE257664D}" srcOrd="1" destOrd="3" presId="urn:microsoft.com/office/officeart/2005/8/layout/vList4"/>
    <dgm:cxn modelId="{B17B6022-0ACD-449E-A682-FF51F225D773}" type="presOf" srcId="{3CCED71A-48E7-4EB2-AC8D-E7482166B51E}" destId="{BE8D1B93-B72C-4E28-8192-0A4A18D18EB8}" srcOrd="0" destOrd="2" presId="urn:microsoft.com/office/officeart/2005/8/layout/vList4"/>
    <dgm:cxn modelId="{EF7000FD-6638-4B63-9925-C87184701182}" type="presOf" srcId="{CC99E82C-DD62-4A78-8F1B-F980DC1B2EC1}" destId="{04D94E94-5E27-4B45-BE01-4D964164DEDA}" srcOrd="0" destOrd="0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CFBC7B24-67BC-4F46-B4DF-E16F253C77C6}" type="presOf" srcId="{9492391A-DD9E-4BBE-AF62-8C37D9E8CACC}" destId="{BE8D1B93-B72C-4E28-8192-0A4A18D18EB8}" srcOrd="0" destOrd="0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A832D9F0-E59B-4924-A393-9ADF002CB2F7}" type="presOf" srcId="{0FF23DD2-73D4-4792-A305-6636097836A5}" destId="{74BE2686-E246-4598-B152-78112D08BC16}" srcOrd="0" destOrd="1" presId="urn:microsoft.com/office/officeart/2005/8/layout/vList4"/>
    <dgm:cxn modelId="{E272B9AA-69E1-4F7F-9BB8-3F808A36DC8C}" type="presOf" srcId="{F2D60642-7129-497D-BB7F-0C5EB7DB4B21}" destId="{04D94E94-5E27-4B45-BE01-4D964164DEDA}" srcOrd="0" destOrd="2" presId="urn:microsoft.com/office/officeart/2005/8/layout/vList4"/>
    <dgm:cxn modelId="{79755C5D-677C-4BBA-A3DC-7060E2CD6744}" type="presOf" srcId="{D1C60F66-4B0F-4530-BFC1-843D490CDE55}" destId="{330856B5-ECC4-4863-A181-B6FDE257664D}" srcOrd="1" destOrd="2" presId="urn:microsoft.com/office/officeart/2005/8/layout/vList4"/>
    <dgm:cxn modelId="{DE627C67-04F9-412E-B5AB-D47B99ECD383}" type="presOf" srcId="{4FA84C4A-F887-4458-A35C-7FC7EE09C905}" destId="{3BF076EB-D01B-47A3-ACFF-DB7911927675}" srcOrd="1" destOrd="2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BE4A6C2B-6C8E-47A5-AA4F-4B5B1812CBE9}" type="presOf" srcId="{FE182051-1A1A-4F8B-8B45-B48E3C57B084}" destId="{A9FB46B8-495A-4B6E-A816-770BD7C5698D}" srcOrd="0" destOrd="0" presId="urn:microsoft.com/office/officeart/2005/8/layout/vList4"/>
    <dgm:cxn modelId="{DB49B78C-9E40-4BBC-81BD-860652629628}" type="presOf" srcId="{F5EA42C2-ED66-485D-AEBE-2677FE39F071}" destId="{3BF076EB-D01B-47A3-ACFF-DB7911927675}" srcOrd="1" destOrd="1" presId="urn:microsoft.com/office/officeart/2005/8/layout/vList4"/>
    <dgm:cxn modelId="{ABD13696-A022-48BE-916C-E2BFB9FAE83D}" type="presOf" srcId="{691FA98A-F086-4FD2-B13C-FE28F4985A7E}" destId="{3BF076EB-D01B-47A3-ACFF-DB7911927675}" srcOrd="1" destOrd="3" presId="urn:microsoft.com/office/officeart/2005/8/layout/vList4"/>
    <dgm:cxn modelId="{8F6F101A-0E2B-4829-812F-37179E813814}" type="presOf" srcId="{9DB26C2A-847C-482B-829B-A4F59CEBF544}" destId="{D9B87D91-75DE-4512-99E0-F63D4820BAA7}" srcOrd="1" destOrd="3" presId="urn:microsoft.com/office/officeart/2005/8/layout/vList4"/>
    <dgm:cxn modelId="{6B9A6E45-CD7F-4E7C-84C3-491E80CDCBF5}" type="presOf" srcId="{4FA84C4A-F887-4458-A35C-7FC7EE09C905}" destId="{C1A583D3-492D-44A1-BF64-7DD8D60A933D}" srcOrd="0" destOrd="2" presId="urn:microsoft.com/office/officeart/2005/8/layout/vList4"/>
    <dgm:cxn modelId="{7A1CBF45-A8F9-4C14-B330-43D53012A9D9}" type="presOf" srcId="{9DB26C2A-847C-482B-829B-A4F59CEBF544}" destId="{04D94E94-5E27-4B45-BE01-4D964164DEDA}" srcOrd="0" destOrd="3" presId="urn:microsoft.com/office/officeart/2005/8/layout/vList4"/>
    <dgm:cxn modelId="{23069382-8F41-4AFC-8D0E-503F0BFCD21F}" type="presOf" srcId="{F3341253-BD29-4AF8-99CE-D3117E32DD09}" destId="{74BE2686-E246-4598-B152-78112D08BC16}" srcOrd="0" destOrd="0" presId="urn:microsoft.com/office/officeart/2005/8/layout/vList4"/>
    <dgm:cxn modelId="{2B9021CB-746D-4005-99A1-3F8878B16CC2}" type="presOf" srcId="{5D5BD4F3-B65A-4C40-BB3C-2812BCF56A11}" destId="{D2722C1C-E531-4ABE-BF28-639DE3B2C9BA}" srcOrd="1" destOrd="0" presId="urn:microsoft.com/office/officeart/2005/8/layout/vList4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B3A16D4D-8321-4C9A-A719-E8E8DF529AA2}" type="presOf" srcId="{D1C60F66-4B0F-4530-BFC1-843D490CDE55}" destId="{74BE2686-E246-4598-B152-78112D08BC16}" srcOrd="0" destOrd="2" presId="urn:microsoft.com/office/officeart/2005/8/layout/vList4"/>
    <dgm:cxn modelId="{E00DC4F1-EC19-46DB-ABCE-1ABEFA66DBE2}" type="presOf" srcId="{F2D60642-7129-497D-BB7F-0C5EB7DB4B21}" destId="{D9B87D91-75DE-4512-99E0-F63D4820BAA7}" srcOrd="1" destOrd="2" presId="urn:microsoft.com/office/officeart/2005/8/layout/vList4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F4DFA8FF-4F6E-4917-BF23-5C820498EFCE}" type="presOf" srcId="{F5EA42C2-ED66-485D-AEBE-2677FE39F071}" destId="{C1A583D3-492D-44A1-BF64-7DD8D60A933D}" srcOrd="0" destOrd="1" presId="urn:microsoft.com/office/officeart/2005/8/layout/vList4"/>
    <dgm:cxn modelId="{6AB12879-6C2D-462C-B3DD-24DC0DC1132F}" type="presOf" srcId="{E9D62CFE-CDEC-4C31-8642-F16617F45437}" destId="{C1A583D3-492D-44A1-BF64-7DD8D60A933D}" srcOrd="0" destOrd="0" presId="urn:microsoft.com/office/officeart/2005/8/layout/vList4"/>
    <dgm:cxn modelId="{D163CE48-5B72-4978-B0CF-3B636B35DF6B}" type="presOf" srcId="{3CCED71A-48E7-4EB2-AC8D-E7482166B51E}" destId="{D5A33A73-1EDF-489F-94BE-BBE95F69EC21}" srcOrd="1" destOrd="2" presId="urn:microsoft.com/office/officeart/2005/8/layout/vList4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6261B59C-E1D8-48CD-81DF-925702760DE4}" type="presOf" srcId="{375593D6-291F-43E8-858D-2ED67598C071}" destId="{A7A44621-0C1D-435F-8B89-F53ED369A161}" srcOrd="0" destOrd="2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890EA26D-B671-4C7F-A087-075324B7141A}" type="presOf" srcId="{CC99E82C-DD62-4A78-8F1B-F980DC1B2EC1}" destId="{D9B87D91-75DE-4512-99E0-F63D4820BAA7}" srcOrd="1" destOrd="0" presId="urn:microsoft.com/office/officeart/2005/8/layout/vList4"/>
    <dgm:cxn modelId="{97D22518-0028-48E9-9E3F-F8B65642552D}" type="presParOf" srcId="{A9FB46B8-495A-4B6E-A816-770BD7C5698D}" destId="{4333EE94-1C52-4DFC-BAAD-B10BBB27F7B4}" srcOrd="0" destOrd="0" presId="urn:microsoft.com/office/officeart/2005/8/layout/vList4"/>
    <dgm:cxn modelId="{472A46C7-DCE8-4B32-B25B-0D2D1619BC6F}" type="presParOf" srcId="{4333EE94-1C52-4DFC-BAAD-B10BBB27F7B4}" destId="{04D94E94-5E27-4B45-BE01-4D964164DEDA}" srcOrd="0" destOrd="0" presId="urn:microsoft.com/office/officeart/2005/8/layout/vList4"/>
    <dgm:cxn modelId="{85F4D50D-FF54-42D8-A5AC-9554C0160C27}" type="presParOf" srcId="{4333EE94-1C52-4DFC-BAAD-B10BBB27F7B4}" destId="{19638452-8023-461B-8B6E-9001B834DB52}" srcOrd="1" destOrd="0" presId="urn:microsoft.com/office/officeart/2005/8/layout/vList4"/>
    <dgm:cxn modelId="{596F1117-8AE4-41F1-958B-328B42B23149}" type="presParOf" srcId="{4333EE94-1C52-4DFC-BAAD-B10BBB27F7B4}" destId="{D9B87D91-75DE-4512-99E0-F63D4820BAA7}" srcOrd="2" destOrd="0" presId="urn:microsoft.com/office/officeart/2005/8/layout/vList4"/>
    <dgm:cxn modelId="{2ED91A45-5429-4A9B-932C-663497BEA420}" type="presParOf" srcId="{A9FB46B8-495A-4B6E-A816-770BD7C5698D}" destId="{D76B3A48-8876-4A40-9744-5392FD4E8133}" srcOrd="1" destOrd="0" presId="urn:microsoft.com/office/officeart/2005/8/layout/vList4"/>
    <dgm:cxn modelId="{15AAFF7D-6D9F-4604-B15F-AADDFB431C41}" type="presParOf" srcId="{A9FB46B8-495A-4B6E-A816-770BD7C5698D}" destId="{A6A40840-4F4F-4CC3-A38C-4F19A26D6221}" srcOrd="2" destOrd="0" presId="urn:microsoft.com/office/officeart/2005/8/layout/vList4"/>
    <dgm:cxn modelId="{977AF8FC-9316-4792-9591-CEEC9C755B93}" type="presParOf" srcId="{A6A40840-4F4F-4CC3-A38C-4F19A26D6221}" destId="{C1A583D3-492D-44A1-BF64-7DD8D60A933D}" srcOrd="0" destOrd="0" presId="urn:microsoft.com/office/officeart/2005/8/layout/vList4"/>
    <dgm:cxn modelId="{C8C3C52D-3DD2-4DC3-B212-A460A6CEE4E4}" type="presParOf" srcId="{A6A40840-4F4F-4CC3-A38C-4F19A26D6221}" destId="{BBA87888-A054-47CE-AC21-447C1A7FE017}" srcOrd="1" destOrd="0" presId="urn:microsoft.com/office/officeart/2005/8/layout/vList4"/>
    <dgm:cxn modelId="{8B26C68D-956B-45D2-A02A-B47B056F8F0C}" type="presParOf" srcId="{A6A40840-4F4F-4CC3-A38C-4F19A26D6221}" destId="{3BF076EB-D01B-47A3-ACFF-DB7911927675}" srcOrd="2" destOrd="0" presId="urn:microsoft.com/office/officeart/2005/8/layout/vList4"/>
    <dgm:cxn modelId="{36EB382B-3ADF-497E-877C-4C396BDEAAD3}" type="presParOf" srcId="{A9FB46B8-495A-4B6E-A816-770BD7C5698D}" destId="{5C75120F-9030-4AD2-85E6-5397237C02AD}" srcOrd="3" destOrd="0" presId="urn:microsoft.com/office/officeart/2005/8/layout/vList4"/>
    <dgm:cxn modelId="{896FFE6B-9CBB-49CE-BB34-EAC30ED4BCFA}" type="presParOf" srcId="{A9FB46B8-495A-4B6E-A816-770BD7C5698D}" destId="{7E864191-E51D-4BF8-9D28-DF69C90A155F}" srcOrd="4" destOrd="0" presId="urn:microsoft.com/office/officeart/2005/8/layout/vList4"/>
    <dgm:cxn modelId="{E09A0B20-D84F-406F-BC14-1C22055AE1FB}" type="presParOf" srcId="{7E864191-E51D-4BF8-9D28-DF69C90A155F}" destId="{74BE2686-E246-4598-B152-78112D08BC16}" srcOrd="0" destOrd="0" presId="urn:microsoft.com/office/officeart/2005/8/layout/vList4"/>
    <dgm:cxn modelId="{E1E8BD60-A60F-47D0-87A7-BEE8E8A56937}" type="presParOf" srcId="{7E864191-E51D-4BF8-9D28-DF69C90A155F}" destId="{86BD23CE-4501-42C7-9B83-8144D9967C2B}" srcOrd="1" destOrd="0" presId="urn:microsoft.com/office/officeart/2005/8/layout/vList4"/>
    <dgm:cxn modelId="{7C9264F3-6EC5-4C4B-BDDC-E3E9ACCE6351}" type="presParOf" srcId="{7E864191-E51D-4BF8-9D28-DF69C90A155F}" destId="{330856B5-ECC4-4863-A181-B6FDE257664D}" srcOrd="2" destOrd="0" presId="urn:microsoft.com/office/officeart/2005/8/layout/vList4"/>
    <dgm:cxn modelId="{CD60C66D-76F5-4B1E-8A1F-157F6503E6E3}" type="presParOf" srcId="{A9FB46B8-495A-4B6E-A816-770BD7C5698D}" destId="{6E555F0C-02B2-43CF-AC8B-1357256A2409}" srcOrd="5" destOrd="0" presId="urn:microsoft.com/office/officeart/2005/8/layout/vList4"/>
    <dgm:cxn modelId="{88067110-E1B3-40B6-AA76-6646B6F57537}" type="presParOf" srcId="{A9FB46B8-495A-4B6E-A816-770BD7C5698D}" destId="{1EE595B1-D9F4-4FE5-9084-38D342381585}" srcOrd="6" destOrd="0" presId="urn:microsoft.com/office/officeart/2005/8/layout/vList4"/>
    <dgm:cxn modelId="{150F6A1A-12FB-4443-9881-509EF53C55AB}" type="presParOf" srcId="{1EE595B1-D9F4-4FE5-9084-38D342381585}" destId="{BE8D1B93-B72C-4E28-8192-0A4A18D18EB8}" srcOrd="0" destOrd="0" presId="urn:microsoft.com/office/officeart/2005/8/layout/vList4"/>
    <dgm:cxn modelId="{48BA096C-57CD-4DD8-9D0D-F9DFEE2CE081}" type="presParOf" srcId="{1EE595B1-D9F4-4FE5-9084-38D342381585}" destId="{0CBAFFF2-F5A1-44FC-A68B-51238C02AD3B}" srcOrd="1" destOrd="0" presId="urn:microsoft.com/office/officeart/2005/8/layout/vList4"/>
    <dgm:cxn modelId="{75844B5D-BDE5-4A59-AD3A-AC2E8BA37FB0}" type="presParOf" srcId="{1EE595B1-D9F4-4FE5-9084-38D342381585}" destId="{D5A33A73-1EDF-489F-94BE-BBE95F69EC21}" srcOrd="2" destOrd="0" presId="urn:microsoft.com/office/officeart/2005/8/layout/vList4"/>
    <dgm:cxn modelId="{C744BF2B-AFD0-4DDC-A403-589204AEA834}" type="presParOf" srcId="{A9FB46B8-495A-4B6E-A816-770BD7C5698D}" destId="{E51BB97C-4582-4C51-8771-3E10E72AEC0E}" srcOrd="7" destOrd="0" presId="urn:microsoft.com/office/officeart/2005/8/layout/vList4"/>
    <dgm:cxn modelId="{4AF8972B-BCC7-4B0B-8BB2-7AD931FB17E6}" type="presParOf" srcId="{A9FB46B8-495A-4B6E-A816-770BD7C5698D}" destId="{7475BF37-1BD1-4634-80CA-565DF925A46D}" srcOrd="8" destOrd="0" presId="urn:microsoft.com/office/officeart/2005/8/layout/vList4"/>
    <dgm:cxn modelId="{5455A1C1-F7DD-4118-B0E6-3372D33A3C50}" type="presParOf" srcId="{7475BF37-1BD1-4634-80CA-565DF925A46D}" destId="{A7A44621-0C1D-435F-8B89-F53ED369A161}" srcOrd="0" destOrd="0" presId="urn:microsoft.com/office/officeart/2005/8/layout/vList4"/>
    <dgm:cxn modelId="{F26C0C69-D2C5-4B1E-ACF5-8BE7499A8483}" type="presParOf" srcId="{7475BF37-1BD1-4634-80CA-565DF925A46D}" destId="{8690E9EA-AC1F-4697-AB71-1BA8674E86CF}" srcOrd="1" destOrd="0" presId="urn:microsoft.com/office/officeart/2005/8/layout/vList4"/>
    <dgm:cxn modelId="{03AD5EFE-9B1A-4676-B83F-FF4F13C660DC}" type="presParOf" srcId="{7475BF37-1BD1-4634-80CA-565DF925A46D}" destId="{D2722C1C-E531-4ABE-BF28-639DE3B2C9BA}" srcOrd="2" destOrd="0" presId="urn:microsoft.com/office/officeart/2005/8/layout/vList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2_5" csCatId="accent2" phldr="1"/>
      <dgm:spPr>
        <a:scene3d>
          <a:camera prst="isometricOffAxis2Left" zoom="95000">
            <a:rot lat="992162" lon="20036897" rev="21598306"/>
          </a:camera>
          <a:lightRig rig="flat" dir="t"/>
        </a:scene3d>
      </dgm:spPr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MCT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Doosan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2019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CNC Turing Center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Doosan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LATHE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Namseon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Milling Machine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Hwacheon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2012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Radial Ball Machine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Changjo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6AF12DD-5EB6-46D6-954E-AFA0071D9D91}" type="presOf" srcId="{691FA98A-F086-4FD2-B13C-FE28F4985A7E}" destId="{C1A583D3-492D-44A1-BF64-7DD8D60A933D}" srcOrd="0" destOrd="3" presId="urn:microsoft.com/office/officeart/2005/8/layout/vList4"/>
    <dgm:cxn modelId="{BA6AB63E-6A8D-44E8-94BB-220EE8AB3C74}" type="presOf" srcId="{F3341253-BD29-4AF8-99CE-D3117E32DD09}" destId="{74BE2686-E246-4598-B152-78112D08BC16}" srcOrd="0" destOrd="0" presId="urn:microsoft.com/office/officeart/2005/8/layout/vList4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C6D05AEF-DDA8-4388-87E6-7F4BD776DDF9}" type="presOf" srcId="{ADFFCC5A-953F-4A88-B980-E00EE9293549}" destId="{A7A44621-0C1D-435F-8B89-F53ED369A161}" srcOrd="0" destOrd="1" presId="urn:microsoft.com/office/officeart/2005/8/layout/vList4"/>
    <dgm:cxn modelId="{C94F3EB4-B062-4C6F-845C-E6C8C573BC8D}" type="presOf" srcId="{F5EA42C2-ED66-485D-AEBE-2677FE39F071}" destId="{3BF076EB-D01B-47A3-ACFF-DB7911927675}" srcOrd="1" destOrd="1" presId="urn:microsoft.com/office/officeart/2005/8/layout/vList4"/>
    <dgm:cxn modelId="{51D67F61-AD0A-402B-BB49-6DDCF3904390}" type="presOf" srcId="{E9D62CFE-CDEC-4C31-8642-F16617F45437}" destId="{C1A583D3-492D-44A1-BF64-7DD8D60A933D}" srcOrd="0" destOrd="0" presId="urn:microsoft.com/office/officeart/2005/8/layout/vList4"/>
    <dgm:cxn modelId="{02DE781D-F631-4CD6-ACBE-B78855BB7619}" type="presOf" srcId="{D1C60F66-4B0F-4530-BFC1-843D490CDE55}" destId="{74BE2686-E246-4598-B152-78112D08BC16}" srcOrd="0" destOrd="2" presId="urn:microsoft.com/office/officeart/2005/8/layout/vList4"/>
    <dgm:cxn modelId="{F04C3B8C-12D5-42E6-9AD8-372713D104A8}" type="presOf" srcId="{9DB26C2A-847C-482B-829B-A4F59CEBF544}" destId="{04D94E94-5E27-4B45-BE01-4D964164DEDA}" srcOrd="0" destOrd="3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D4DBB384-DB43-4400-B773-08797C0CDA61}" type="presOf" srcId="{F5EA42C2-ED66-485D-AEBE-2677FE39F071}" destId="{C1A583D3-492D-44A1-BF64-7DD8D60A933D}" srcOrd="0" destOrd="1" presId="urn:microsoft.com/office/officeart/2005/8/layout/vList4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AADC073D-5D4B-47E4-B7BE-F50E5EC15756}" type="presOf" srcId="{C99AFCE6-E8E2-4544-BB52-EB0AAD205497}" destId="{A7A44621-0C1D-435F-8B89-F53ED369A161}" srcOrd="0" destOrd="3" presId="urn:microsoft.com/office/officeart/2005/8/layout/vList4"/>
    <dgm:cxn modelId="{7A4954A4-3996-438F-8275-2B450107960B}" type="presOf" srcId="{5D5BD4F3-B65A-4C40-BB3C-2812BCF56A11}" destId="{D2722C1C-E531-4ABE-BF28-639DE3B2C9BA}" srcOrd="1" destOrd="0" presId="urn:microsoft.com/office/officeart/2005/8/layout/vList4"/>
    <dgm:cxn modelId="{6DE1F482-D455-445C-8817-0CE2D37A40F9}" type="presOf" srcId="{F2D60642-7129-497D-BB7F-0C5EB7DB4B21}" destId="{04D94E94-5E27-4B45-BE01-4D964164DEDA}" srcOrd="0" destOrd="2" presId="urn:microsoft.com/office/officeart/2005/8/layout/vList4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7CAA58D8-6A29-493C-B974-19EC893197C5}" type="presOf" srcId="{3CCED71A-48E7-4EB2-AC8D-E7482166B51E}" destId="{D5A33A73-1EDF-489F-94BE-BBE95F69EC21}" srcOrd="1" destOrd="2" presId="urn:microsoft.com/office/officeart/2005/8/layout/vList4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E4CF5030-43EB-4F20-BCF3-90CDE3BE5DC8}" type="presOf" srcId="{375593D6-291F-43E8-858D-2ED67598C071}" destId="{A7A44621-0C1D-435F-8B89-F53ED369A161}" srcOrd="0" destOrd="2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71BBD876-048C-48AF-AC77-5247A39F5118}" type="presOf" srcId="{E9D62CFE-CDEC-4C31-8642-F16617F45437}" destId="{3BF076EB-D01B-47A3-ACFF-DB7911927675}" srcOrd="1" destOrd="0" presId="urn:microsoft.com/office/officeart/2005/8/layout/vList4"/>
    <dgm:cxn modelId="{514A4D50-1599-4A9D-A216-33D3B01068AD}" type="presOf" srcId="{7A6D3826-844A-429B-9544-3844033D5475}" destId="{D5A33A73-1EDF-489F-94BE-BBE95F69EC21}" srcOrd="1" destOrd="1" presId="urn:microsoft.com/office/officeart/2005/8/layout/vList4"/>
    <dgm:cxn modelId="{B3D68320-BF82-4707-A84C-5AFEF64BC5C4}" type="presOf" srcId="{3CCED71A-48E7-4EB2-AC8D-E7482166B51E}" destId="{BE8D1B93-B72C-4E28-8192-0A4A18D18EB8}" srcOrd="0" destOrd="2" presId="urn:microsoft.com/office/officeart/2005/8/layout/vList4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EB354347-798B-4547-9AF9-5CD11D5C62DA}" type="presOf" srcId="{9DB26C2A-847C-482B-829B-A4F59CEBF544}" destId="{D9B87D91-75DE-4512-99E0-F63D4820BAA7}" srcOrd="1" destOrd="3" presId="urn:microsoft.com/office/officeart/2005/8/layout/vList4"/>
    <dgm:cxn modelId="{9CF0A919-804E-4126-85B1-67C452395072}" type="presOf" srcId="{9492391A-DD9E-4BBE-AF62-8C37D9E8CACC}" destId="{D5A33A73-1EDF-489F-94BE-BBE95F69EC21}" srcOrd="1" destOrd="0" presId="urn:microsoft.com/office/officeart/2005/8/layout/vList4"/>
    <dgm:cxn modelId="{4EE207B8-158D-4396-908C-70EE834FA2CE}" type="presOf" srcId="{ADFFCC5A-953F-4A88-B980-E00EE9293549}" destId="{D2722C1C-E531-4ABE-BF28-639DE3B2C9BA}" srcOrd="1" destOrd="1" presId="urn:microsoft.com/office/officeart/2005/8/layout/vList4"/>
    <dgm:cxn modelId="{1CB3EB46-0275-4BE8-AAB5-AD410ADA191C}" type="presOf" srcId="{39AA2CA7-3011-47D6-A300-016AD2F2AB9B}" destId="{D9B87D91-75DE-4512-99E0-F63D4820BAA7}" srcOrd="1" destOrd="1" presId="urn:microsoft.com/office/officeart/2005/8/layout/vList4"/>
    <dgm:cxn modelId="{911419F0-2C36-422C-B63B-902F99510095}" type="presOf" srcId="{0FF23DD2-73D4-4792-A305-6636097836A5}" destId="{330856B5-ECC4-4863-A181-B6FDE257664D}" srcOrd="1" destOrd="1" presId="urn:microsoft.com/office/officeart/2005/8/layout/vList4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C3C018A5-5A3D-40A1-BF32-FA8AFCF887B2}" type="presOf" srcId="{CC99E82C-DD62-4A78-8F1B-F980DC1B2EC1}" destId="{04D94E94-5E27-4B45-BE01-4D964164DEDA}" srcOrd="0" destOrd="0" presId="urn:microsoft.com/office/officeart/2005/8/layout/vList4"/>
    <dgm:cxn modelId="{0B3E00C1-0B53-490B-87A8-CC236275C4CF}" type="presOf" srcId="{5D5BD4F3-B65A-4C40-BB3C-2812BCF56A11}" destId="{A7A44621-0C1D-435F-8B89-F53ED369A161}" srcOrd="0" destOrd="0" presId="urn:microsoft.com/office/officeart/2005/8/layout/vList4"/>
    <dgm:cxn modelId="{04852FBC-ABF2-4C21-B6F6-15671B46E514}" type="presOf" srcId="{F8EA04A2-3E7A-4805-9B4D-84B8E201985C}" destId="{330856B5-ECC4-4863-A181-B6FDE257664D}" srcOrd="1" destOrd="3" presId="urn:microsoft.com/office/officeart/2005/8/layout/vList4"/>
    <dgm:cxn modelId="{FCB5DD11-D848-4627-A0EB-44E5F445CEE5}" type="presOf" srcId="{691FA98A-F086-4FD2-B13C-FE28F4985A7E}" destId="{3BF076EB-D01B-47A3-ACFF-DB7911927675}" srcOrd="1" destOrd="3" presId="urn:microsoft.com/office/officeart/2005/8/layout/vList4"/>
    <dgm:cxn modelId="{53485BB2-B148-4011-9334-967D24AC5852}" type="presOf" srcId="{F2D60642-7129-497D-BB7F-0C5EB7DB4B21}" destId="{D9B87D91-75DE-4512-99E0-F63D4820BAA7}" srcOrd="1" destOrd="2" presId="urn:microsoft.com/office/officeart/2005/8/layout/vList4"/>
    <dgm:cxn modelId="{543C5DF6-D43B-418F-8DC3-1506A0A8417B}" type="presOf" srcId="{9492391A-DD9E-4BBE-AF62-8C37D9E8CACC}" destId="{BE8D1B93-B72C-4E28-8192-0A4A18D18EB8}" srcOrd="0" destOrd="0" presId="urn:microsoft.com/office/officeart/2005/8/layout/vList4"/>
    <dgm:cxn modelId="{103BED83-BE65-4D38-A7E3-78835C93BD51}" type="presOf" srcId="{375593D6-291F-43E8-858D-2ED67598C071}" destId="{D2722C1C-E531-4ABE-BF28-639DE3B2C9BA}" srcOrd="1" destOrd="2" presId="urn:microsoft.com/office/officeart/2005/8/layout/vList4"/>
    <dgm:cxn modelId="{0D8C88BB-9950-49E8-8D6B-462AE440CDB5}" type="presOf" srcId="{F8EA04A2-3E7A-4805-9B4D-84B8E201985C}" destId="{74BE2686-E246-4598-B152-78112D08BC16}" srcOrd="0" destOrd="3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3E5FE496-C639-4EE9-9E4A-1852D8E2B9D1}" type="presOf" srcId="{C99AFCE6-E8E2-4544-BB52-EB0AAD205497}" destId="{D2722C1C-E531-4ABE-BF28-639DE3B2C9BA}" srcOrd="1" destOrd="3" presId="urn:microsoft.com/office/officeart/2005/8/layout/vList4"/>
    <dgm:cxn modelId="{BD10CE85-E00A-4DA3-B49C-C118017AFF14}" type="presOf" srcId="{FE182051-1A1A-4F8B-8B45-B48E3C57B084}" destId="{A9FB46B8-495A-4B6E-A816-770BD7C5698D}" srcOrd="0" destOrd="0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6061049C-487D-45C1-BB69-0D67F90C2E8D}" type="presOf" srcId="{7A6D3826-844A-429B-9544-3844033D5475}" destId="{BE8D1B93-B72C-4E28-8192-0A4A18D18EB8}" srcOrd="0" destOrd="1" presId="urn:microsoft.com/office/officeart/2005/8/layout/vList4"/>
    <dgm:cxn modelId="{848D36B0-219D-4BB7-B21B-46BD97F1B8AE}" type="presOf" srcId="{CC99E82C-DD62-4A78-8F1B-F980DC1B2EC1}" destId="{D9B87D91-75DE-4512-99E0-F63D4820BAA7}" srcOrd="1" destOrd="0" presId="urn:microsoft.com/office/officeart/2005/8/layout/vList4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3EB30587-EDF2-4C62-9411-C066CA50C707}" type="presOf" srcId="{F3341253-BD29-4AF8-99CE-D3117E32DD09}" destId="{330856B5-ECC4-4863-A181-B6FDE257664D}" srcOrd="1" destOrd="0" presId="urn:microsoft.com/office/officeart/2005/8/layout/vList4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99A0322F-68DA-4F91-86A1-19DAD58FF5D3}" type="presOf" srcId="{1CC77136-8C88-4A09-B031-C8B90573DD49}" destId="{BE8D1B93-B72C-4E28-8192-0A4A18D18EB8}" srcOrd="0" destOrd="3" presId="urn:microsoft.com/office/officeart/2005/8/layout/vList4"/>
    <dgm:cxn modelId="{E4693E44-8735-4884-B03D-2C88CABD3F5C}" type="presOf" srcId="{4FA84C4A-F887-4458-A35C-7FC7EE09C905}" destId="{C1A583D3-492D-44A1-BF64-7DD8D60A933D}" srcOrd="0" destOrd="2" presId="urn:microsoft.com/office/officeart/2005/8/layout/vList4"/>
    <dgm:cxn modelId="{8A80C8F9-F1EC-4B10-A1DE-D52DC1EE9968}" type="presOf" srcId="{0FF23DD2-73D4-4792-A305-6636097836A5}" destId="{74BE2686-E246-4598-B152-78112D08BC16}" srcOrd="0" destOrd="1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8BB4EC3B-A377-4CFB-B89F-52137BFDB576}" type="presOf" srcId="{4FA84C4A-F887-4458-A35C-7FC7EE09C905}" destId="{3BF076EB-D01B-47A3-ACFF-DB7911927675}" srcOrd="1" destOrd="2" presId="urn:microsoft.com/office/officeart/2005/8/layout/vList4"/>
    <dgm:cxn modelId="{5B445783-6537-4C4B-B107-DFD88788B487}" type="presOf" srcId="{D1C60F66-4B0F-4530-BFC1-843D490CDE55}" destId="{330856B5-ECC4-4863-A181-B6FDE257664D}" srcOrd="1" destOrd="2" presId="urn:microsoft.com/office/officeart/2005/8/layout/vList4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689E4EB6-299C-4D5C-BF3C-05F9C389EF53}" type="presOf" srcId="{1CC77136-8C88-4A09-B031-C8B90573DD49}" destId="{D5A33A73-1EDF-489F-94BE-BBE95F69EC21}" srcOrd="1" destOrd="3" presId="urn:microsoft.com/office/officeart/2005/8/layout/vList4"/>
    <dgm:cxn modelId="{B9FA0DEB-3E5F-4B3A-8BE9-39884ED878C1}" type="presOf" srcId="{39AA2CA7-3011-47D6-A300-016AD2F2AB9B}" destId="{04D94E94-5E27-4B45-BE01-4D964164DEDA}" srcOrd="0" destOrd="1" presId="urn:microsoft.com/office/officeart/2005/8/layout/vList4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256C06A1-4C27-43D8-8458-A56F1C957EC8}" type="presParOf" srcId="{A9FB46B8-495A-4B6E-A816-770BD7C5698D}" destId="{4333EE94-1C52-4DFC-BAAD-B10BBB27F7B4}" srcOrd="0" destOrd="0" presId="urn:microsoft.com/office/officeart/2005/8/layout/vList4"/>
    <dgm:cxn modelId="{3E1F891C-84CD-4FEF-8D5E-8591AA782FBD}" type="presParOf" srcId="{4333EE94-1C52-4DFC-BAAD-B10BBB27F7B4}" destId="{04D94E94-5E27-4B45-BE01-4D964164DEDA}" srcOrd="0" destOrd="0" presId="urn:microsoft.com/office/officeart/2005/8/layout/vList4"/>
    <dgm:cxn modelId="{35A571DB-CD6A-4EAD-9B22-D4DFD4BBF38C}" type="presParOf" srcId="{4333EE94-1C52-4DFC-BAAD-B10BBB27F7B4}" destId="{19638452-8023-461B-8B6E-9001B834DB52}" srcOrd="1" destOrd="0" presId="urn:microsoft.com/office/officeart/2005/8/layout/vList4"/>
    <dgm:cxn modelId="{0AFF2B07-8EF8-4941-86BA-6CBD55016D1F}" type="presParOf" srcId="{4333EE94-1C52-4DFC-BAAD-B10BBB27F7B4}" destId="{D9B87D91-75DE-4512-99E0-F63D4820BAA7}" srcOrd="2" destOrd="0" presId="urn:microsoft.com/office/officeart/2005/8/layout/vList4"/>
    <dgm:cxn modelId="{7169FF87-D062-445E-856E-77ECD804D8B6}" type="presParOf" srcId="{A9FB46B8-495A-4B6E-A816-770BD7C5698D}" destId="{D76B3A48-8876-4A40-9744-5392FD4E8133}" srcOrd="1" destOrd="0" presId="urn:microsoft.com/office/officeart/2005/8/layout/vList4"/>
    <dgm:cxn modelId="{EADE8B68-95FE-4D5C-AA91-F7D71413E4F2}" type="presParOf" srcId="{A9FB46B8-495A-4B6E-A816-770BD7C5698D}" destId="{A6A40840-4F4F-4CC3-A38C-4F19A26D6221}" srcOrd="2" destOrd="0" presId="urn:microsoft.com/office/officeart/2005/8/layout/vList4"/>
    <dgm:cxn modelId="{2BC7589B-F0CA-428A-8BB5-F0C7F23002EF}" type="presParOf" srcId="{A6A40840-4F4F-4CC3-A38C-4F19A26D6221}" destId="{C1A583D3-492D-44A1-BF64-7DD8D60A933D}" srcOrd="0" destOrd="0" presId="urn:microsoft.com/office/officeart/2005/8/layout/vList4"/>
    <dgm:cxn modelId="{20997C39-F745-4AB4-8F95-3E573DEDFFF6}" type="presParOf" srcId="{A6A40840-4F4F-4CC3-A38C-4F19A26D6221}" destId="{BBA87888-A054-47CE-AC21-447C1A7FE017}" srcOrd="1" destOrd="0" presId="urn:microsoft.com/office/officeart/2005/8/layout/vList4"/>
    <dgm:cxn modelId="{2159F0BA-F46D-4FE5-808F-6AD21BDCA9BB}" type="presParOf" srcId="{A6A40840-4F4F-4CC3-A38C-4F19A26D6221}" destId="{3BF076EB-D01B-47A3-ACFF-DB7911927675}" srcOrd="2" destOrd="0" presId="urn:microsoft.com/office/officeart/2005/8/layout/vList4"/>
    <dgm:cxn modelId="{C551F9ED-EB28-46DD-9F49-2CF6A065FB8D}" type="presParOf" srcId="{A9FB46B8-495A-4B6E-A816-770BD7C5698D}" destId="{5C75120F-9030-4AD2-85E6-5397237C02AD}" srcOrd="3" destOrd="0" presId="urn:microsoft.com/office/officeart/2005/8/layout/vList4"/>
    <dgm:cxn modelId="{D0D18652-B700-4E7A-9C95-C9A8E2F589B6}" type="presParOf" srcId="{A9FB46B8-495A-4B6E-A816-770BD7C5698D}" destId="{7E864191-E51D-4BF8-9D28-DF69C90A155F}" srcOrd="4" destOrd="0" presId="urn:microsoft.com/office/officeart/2005/8/layout/vList4"/>
    <dgm:cxn modelId="{9069248E-FA72-4D29-975D-38BB9845DF6C}" type="presParOf" srcId="{7E864191-E51D-4BF8-9D28-DF69C90A155F}" destId="{74BE2686-E246-4598-B152-78112D08BC16}" srcOrd="0" destOrd="0" presId="urn:microsoft.com/office/officeart/2005/8/layout/vList4"/>
    <dgm:cxn modelId="{1D834F7E-1708-450F-9176-2E8950FF7061}" type="presParOf" srcId="{7E864191-E51D-4BF8-9D28-DF69C90A155F}" destId="{86BD23CE-4501-42C7-9B83-8144D9967C2B}" srcOrd="1" destOrd="0" presId="urn:microsoft.com/office/officeart/2005/8/layout/vList4"/>
    <dgm:cxn modelId="{30CE6403-3D88-4E5F-B0FE-1B681D6B8789}" type="presParOf" srcId="{7E864191-E51D-4BF8-9D28-DF69C90A155F}" destId="{330856B5-ECC4-4863-A181-B6FDE257664D}" srcOrd="2" destOrd="0" presId="urn:microsoft.com/office/officeart/2005/8/layout/vList4"/>
    <dgm:cxn modelId="{4AE4C7D8-34BC-4B92-887B-C79FBDC40D73}" type="presParOf" srcId="{A9FB46B8-495A-4B6E-A816-770BD7C5698D}" destId="{6E555F0C-02B2-43CF-AC8B-1357256A2409}" srcOrd="5" destOrd="0" presId="urn:microsoft.com/office/officeart/2005/8/layout/vList4"/>
    <dgm:cxn modelId="{50D31CCF-F96E-42FB-AE05-5344DA23050F}" type="presParOf" srcId="{A9FB46B8-495A-4B6E-A816-770BD7C5698D}" destId="{1EE595B1-D9F4-4FE5-9084-38D342381585}" srcOrd="6" destOrd="0" presId="urn:microsoft.com/office/officeart/2005/8/layout/vList4"/>
    <dgm:cxn modelId="{14F7D759-667B-486E-BCDA-BADE56686E02}" type="presParOf" srcId="{1EE595B1-D9F4-4FE5-9084-38D342381585}" destId="{BE8D1B93-B72C-4E28-8192-0A4A18D18EB8}" srcOrd="0" destOrd="0" presId="urn:microsoft.com/office/officeart/2005/8/layout/vList4"/>
    <dgm:cxn modelId="{2C93594E-38AE-4F6F-AA36-03583335F54B}" type="presParOf" srcId="{1EE595B1-D9F4-4FE5-9084-38D342381585}" destId="{0CBAFFF2-F5A1-44FC-A68B-51238C02AD3B}" srcOrd="1" destOrd="0" presId="urn:microsoft.com/office/officeart/2005/8/layout/vList4"/>
    <dgm:cxn modelId="{23260190-EC52-49C3-919D-A046FAB8C0FE}" type="presParOf" srcId="{1EE595B1-D9F4-4FE5-9084-38D342381585}" destId="{D5A33A73-1EDF-489F-94BE-BBE95F69EC21}" srcOrd="2" destOrd="0" presId="urn:microsoft.com/office/officeart/2005/8/layout/vList4"/>
    <dgm:cxn modelId="{0B677F0D-826A-49F8-8020-A76A3069AC4F}" type="presParOf" srcId="{A9FB46B8-495A-4B6E-A816-770BD7C5698D}" destId="{E51BB97C-4582-4C51-8771-3E10E72AEC0E}" srcOrd="7" destOrd="0" presId="urn:microsoft.com/office/officeart/2005/8/layout/vList4"/>
    <dgm:cxn modelId="{1D90F05F-AD46-4867-9E54-00639D80543A}" type="presParOf" srcId="{A9FB46B8-495A-4B6E-A816-770BD7C5698D}" destId="{7475BF37-1BD1-4634-80CA-565DF925A46D}" srcOrd="8" destOrd="0" presId="urn:microsoft.com/office/officeart/2005/8/layout/vList4"/>
    <dgm:cxn modelId="{23870D48-2580-46F4-8BF8-D1FA7E1CAC27}" type="presParOf" srcId="{7475BF37-1BD1-4634-80CA-565DF925A46D}" destId="{A7A44621-0C1D-435F-8B89-F53ED369A161}" srcOrd="0" destOrd="0" presId="urn:microsoft.com/office/officeart/2005/8/layout/vList4"/>
    <dgm:cxn modelId="{7505D594-7895-4310-B1D3-5F32EE5A9EE7}" type="presParOf" srcId="{7475BF37-1BD1-4634-80CA-565DF925A46D}" destId="{8690E9EA-AC1F-4697-AB71-1BA8674E86CF}" srcOrd="1" destOrd="0" presId="urn:microsoft.com/office/officeart/2005/8/layout/vList4"/>
    <dgm:cxn modelId="{99A857C8-D4DD-48A3-8FA6-C1435DF777BA}" type="presParOf" srcId="{7475BF37-1BD1-4634-80CA-565DF925A46D}" destId="{D2722C1C-E531-4ABE-BF28-639DE3B2C9BA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3_5" csCatId="accent3" phldr="1"/>
      <dgm:spPr/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Safety Valve Tester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Deaha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2013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Cryogenic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Deaha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Sand blasting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World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3EA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2018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2EA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Ultrasonic wave cleaner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Shinha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3-Way Valve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2007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978F5481-0B02-4624-AD42-E79CC8795C2E}" type="presOf" srcId="{691FA98A-F086-4FD2-B13C-FE28F4985A7E}" destId="{3BF076EB-D01B-47A3-ACFF-DB7911927675}" srcOrd="1" destOrd="3" presId="urn:microsoft.com/office/officeart/2005/8/layout/vList4"/>
    <dgm:cxn modelId="{07AE92D3-AD45-4C52-8596-1BFA6CE4E496}" type="presOf" srcId="{D1C60F66-4B0F-4530-BFC1-843D490CDE55}" destId="{74BE2686-E246-4598-B152-78112D08BC16}" srcOrd="0" destOrd="2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603A4801-0AAE-47C9-BDF7-10AFAC569B55}" type="presOf" srcId="{C99AFCE6-E8E2-4544-BB52-EB0AAD205497}" destId="{D2722C1C-E531-4ABE-BF28-639DE3B2C9BA}" srcOrd="1" destOrd="3" presId="urn:microsoft.com/office/officeart/2005/8/layout/vList4"/>
    <dgm:cxn modelId="{B0546351-D0D1-4E80-8B3A-96DF2EC79CEA}" type="presOf" srcId="{7A6D3826-844A-429B-9544-3844033D5475}" destId="{BE8D1B93-B72C-4E28-8192-0A4A18D18EB8}" srcOrd="0" destOrd="1" presId="urn:microsoft.com/office/officeart/2005/8/layout/vList4"/>
    <dgm:cxn modelId="{519727F3-569E-40D9-9B4C-B7DF86369D7C}" type="presOf" srcId="{CC99E82C-DD62-4A78-8F1B-F980DC1B2EC1}" destId="{D9B87D91-75DE-4512-99E0-F63D4820BAA7}" srcOrd="1" destOrd="0" presId="urn:microsoft.com/office/officeart/2005/8/layout/vList4"/>
    <dgm:cxn modelId="{3F6688AF-B8AF-4F25-AB3F-173816A19A6A}" type="presOf" srcId="{F2D60642-7129-497D-BB7F-0C5EB7DB4B21}" destId="{04D94E94-5E27-4B45-BE01-4D964164DEDA}" srcOrd="0" destOrd="2" presId="urn:microsoft.com/office/officeart/2005/8/layout/vList4"/>
    <dgm:cxn modelId="{1D24B749-823C-4F90-8E0C-630CE3BE5CE7}" type="presOf" srcId="{3CCED71A-48E7-4EB2-AC8D-E7482166B51E}" destId="{BE8D1B93-B72C-4E28-8192-0A4A18D18EB8}" srcOrd="0" destOrd="2" presId="urn:microsoft.com/office/officeart/2005/8/layout/vList4"/>
    <dgm:cxn modelId="{FBD77674-831D-49B8-8CCE-7C9A173C4BB3}" type="presOf" srcId="{E9D62CFE-CDEC-4C31-8642-F16617F45437}" destId="{3BF076EB-D01B-47A3-ACFF-DB7911927675}" srcOrd="1" destOrd="0" presId="urn:microsoft.com/office/officeart/2005/8/layout/vList4"/>
    <dgm:cxn modelId="{7D524BDD-E9EB-4394-A5F5-DF288BF59BC7}" type="presOf" srcId="{0FF23DD2-73D4-4792-A305-6636097836A5}" destId="{330856B5-ECC4-4863-A181-B6FDE257664D}" srcOrd="1" destOrd="1" presId="urn:microsoft.com/office/officeart/2005/8/layout/vList4"/>
    <dgm:cxn modelId="{3C9642C4-03F7-46E5-AEBA-26C4742928AF}" type="presOf" srcId="{FE182051-1A1A-4F8B-8B45-B48E3C57B084}" destId="{A9FB46B8-495A-4B6E-A816-770BD7C5698D}" srcOrd="0" destOrd="0" presId="urn:microsoft.com/office/officeart/2005/8/layout/vList4"/>
    <dgm:cxn modelId="{2ADB59E2-89D6-49AE-99CF-00620C97C1D0}" type="presOf" srcId="{375593D6-291F-43E8-858D-2ED67598C071}" destId="{A7A44621-0C1D-435F-8B89-F53ED369A161}" srcOrd="0" destOrd="2" presId="urn:microsoft.com/office/officeart/2005/8/layout/vList4"/>
    <dgm:cxn modelId="{4AD284FF-7026-45D0-A96E-0C97DE7F62C1}" type="presOf" srcId="{3CCED71A-48E7-4EB2-AC8D-E7482166B51E}" destId="{D5A33A73-1EDF-489F-94BE-BBE95F69EC21}" srcOrd="1" destOrd="2" presId="urn:microsoft.com/office/officeart/2005/8/layout/vList4"/>
    <dgm:cxn modelId="{46B25760-D301-4AF3-8481-640B01D424D5}" type="presOf" srcId="{F5EA42C2-ED66-485D-AEBE-2677FE39F071}" destId="{C1A583D3-492D-44A1-BF64-7DD8D60A933D}" srcOrd="0" destOrd="1" presId="urn:microsoft.com/office/officeart/2005/8/layout/vList4"/>
    <dgm:cxn modelId="{82BDCE2D-9DD1-4891-AC59-C470BEBA3B81}" type="presOf" srcId="{39AA2CA7-3011-47D6-A300-016AD2F2AB9B}" destId="{D9B87D91-75DE-4512-99E0-F63D4820BAA7}" srcOrd="1" destOrd="1" presId="urn:microsoft.com/office/officeart/2005/8/layout/vList4"/>
    <dgm:cxn modelId="{A4660D4C-BC25-49EA-A314-FCDB0CEEBD94}" type="presOf" srcId="{691FA98A-F086-4FD2-B13C-FE28F4985A7E}" destId="{C1A583D3-492D-44A1-BF64-7DD8D60A933D}" srcOrd="0" destOrd="3" presId="urn:microsoft.com/office/officeart/2005/8/layout/vList4"/>
    <dgm:cxn modelId="{60828F6D-254B-4458-8A68-6D5DCF8559F4}" type="presOf" srcId="{ADFFCC5A-953F-4A88-B980-E00EE9293549}" destId="{A7A44621-0C1D-435F-8B89-F53ED369A161}" srcOrd="0" destOrd="1" presId="urn:microsoft.com/office/officeart/2005/8/layout/vList4"/>
    <dgm:cxn modelId="{09875D77-AD3C-472E-8FC2-941B70FEABC5}" type="presOf" srcId="{39AA2CA7-3011-47D6-A300-016AD2F2AB9B}" destId="{04D94E94-5E27-4B45-BE01-4D964164DEDA}" srcOrd="0" destOrd="1" presId="urn:microsoft.com/office/officeart/2005/8/layout/vList4"/>
    <dgm:cxn modelId="{FA5DDEFF-B0F1-42C6-8F07-0CF50EDBA824}" type="presOf" srcId="{1CC77136-8C88-4A09-B031-C8B90573DD49}" destId="{D5A33A73-1EDF-489F-94BE-BBE95F69EC21}" srcOrd="1" destOrd="3" presId="urn:microsoft.com/office/officeart/2005/8/layout/vList4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9BDB7FED-FA98-4CAF-B6C4-46A918B37CE2}" type="presOf" srcId="{C99AFCE6-E8E2-4544-BB52-EB0AAD205497}" destId="{A7A44621-0C1D-435F-8B89-F53ED369A161}" srcOrd="0" destOrd="3" presId="urn:microsoft.com/office/officeart/2005/8/layout/vList4"/>
    <dgm:cxn modelId="{FC6CA822-E8AF-4937-8950-1EE557F3E1A9}" type="presOf" srcId="{9DB26C2A-847C-482B-829B-A4F59CEBF544}" destId="{04D94E94-5E27-4B45-BE01-4D964164DEDA}" srcOrd="0" destOrd="3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EF3E1CEB-F6FF-4863-AB0A-27E73A6E9FA5}" type="presOf" srcId="{9DB26C2A-847C-482B-829B-A4F59CEBF544}" destId="{D9B87D91-75DE-4512-99E0-F63D4820BAA7}" srcOrd="1" destOrd="3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3630066E-3F67-4C11-80A5-6FA6AADDB5F4}" type="presOf" srcId="{1CC77136-8C88-4A09-B031-C8B90573DD49}" destId="{BE8D1B93-B72C-4E28-8192-0A4A18D18EB8}" srcOrd="0" destOrd="3" presId="urn:microsoft.com/office/officeart/2005/8/layout/vList4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569C8180-2B2D-45E5-8F42-EE11AB75C19C}" type="presOf" srcId="{375593D6-291F-43E8-858D-2ED67598C071}" destId="{D2722C1C-E531-4ABE-BF28-639DE3B2C9BA}" srcOrd="1" destOrd="2" presId="urn:microsoft.com/office/officeart/2005/8/layout/vList4"/>
    <dgm:cxn modelId="{06C648D0-47F6-40CE-8FFB-1971DF5B39C3}" type="presOf" srcId="{4FA84C4A-F887-4458-A35C-7FC7EE09C905}" destId="{3BF076EB-D01B-47A3-ACFF-DB7911927675}" srcOrd="1" destOrd="2" presId="urn:microsoft.com/office/officeart/2005/8/layout/vList4"/>
    <dgm:cxn modelId="{F3408A1D-AB2D-44B4-BBA1-28B07A8E6DB6}" type="presOf" srcId="{0FF23DD2-73D4-4792-A305-6636097836A5}" destId="{74BE2686-E246-4598-B152-78112D08BC16}" srcOrd="0" destOrd="1" presId="urn:microsoft.com/office/officeart/2005/8/layout/vList4"/>
    <dgm:cxn modelId="{59EE87BE-BA2F-46C0-B244-67128696B683}" type="presOf" srcId="{F3341253-BD29-4AF8-99CE-D3117E32DD09}" destId="{330856B5-ECC4-4863-A181-B6FDE257664D}" srcOrd="1" destOrd="0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4E5820EE-1539-45BB-940E-08904764ECA6}" type="presOf" srcId="{9492391A-DD9E-4BBE-AF62-8C37D9E8CACC}" destId="{BE8D1B93-B72C-4E28-8192-0A4A18D18EB8}" srcOrd="0" destOrd="0" presId="urn:microsoft.com/office/officeart/2005/8/layout/vList4"/>
    <dgm:cxn modelId="{0F7ACCC7-53B7-472D-B1BD-A260338FE4B3}" type="presOf" srcId="{ADFFCC5A-953F-4A88-B980-E00EE9293549}" destId="{D2722C1C-E531-4ABE-BF28-639DE3B2C9BA}" srcOrd="1" destOrd="1" presId="urn:microsoft.com/office/officeart/2005/8/layout/vList4"/>
    <dgm:cxn modelId="{EBD8B3A2-E2E8-4393-938C-6C83ECE4683F}" type="presOf" srcId="{F3341253-BD29-4AF8-99CE-D3117E32DD09}" destId="{74BE2686-E246-4598-B152-78112D08BC16}" srcOrd="0" destOrd="0" presId="urn:microsoft.com/office/officeart/2005/8/layout/vList4"/>
    <dgm:cxn modelId="{206CAA31-2830-4850-BA93-210EF91344AB}" type="presOf" srcId="{D1C60F66-4B0F-4530-BFC1-843D490CDE55}" destId="{330856B5-ECC4-4863-A181-B6FDE257664D}" srcOrd="1" destOrd="2" presId="urn:microsoft.com/office/officeart/2005/8/layout/vList4"/>
    <dgm:cxn modelId="{8F451305-25A1-4EB1-80AB-CADBDBCF700F}" type="presOf" srcId="{4FA84C4A-F887-4458-A35C-7FC7EE09C905}" destId="{C1A583D3-492D-44A1-BF64-7DD8D60A933D}" srcOrd="0" destOrd="2" presId="urn:microsoft.com/office/officeart/2005/8/layout/vList4"/>
    <dgm:cxn modelId="{7235C219-1F05-4179-8588-90EE3194A7CE}" type="presOf" srcId="{7A6D3826-844A-429B-9544-3844033D5475}" destId="{D5A33A73-1EDF-489F-94BE-BBE95F69EC21}" srcOrd="1" destOrd="1" presId="urn:microsoft.com/office/officeart/2005/8/layout/vList4"/>
    <dgm:cxn modelId="{3CBE6D92-135B-4495-8813-38BDD15BD4E2}" type="presOf" srcId="{9492391A-DD9E-4BBE-AF62-8C37D9E8CACC}" destId="{D5A33A73-1EDF-489F-94BE-BBE95F69EC21}" srcOrd="1" destOrd="0" presId="urn:microsoft.com/office/officeart/2005/8/layout/vList4"/>
    <dgm:cxn modelId="{B769B871-3026-4666-87AD-3D6DF4B1EFEA}" type="presOf" srcId="{F2D60642-7129-497D-BB7F-0C5EB7DB4B21}" destId="{D9B87D91-75DE-4512-99E0-F63D4820BAA7}" srcOrd="1" destOrd="2" presId="urn:microsoft.com/office/officeart/2005/8/layout/vList4"/>
    <dgm:cxn modelId="{AC5F37FB-C9F0-48A3-870D-0DCF526DFB46}" type="presOf" srcId="{5D5BD4F3-B65A-4C40-BB3C-2812BCF56A11}" destId="{D2722C1C-E531-4ABE-BF28-639DE3B2C9BA}" srcOrd="1" destOrd="0" presId="urn:microsoft.com/office/officeart/2005/8/layout/vList4"/>
    <dgm:cxn modelId="{EA0A1B37-E1EE-4E05-ACA2-55FEF5813BB4}" type="presOf" srcId="{F5EA42C2-ED66-485D-AEBE-2677FE39F071}" destId="{3BF076EB-D01B-47A3-ACFF-DB7911927675}" srcOrd="1" destOrd="1" presId="urn:microsoft.com/office/officeart/2005/8/layout/vList4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3C5A8530-E725-45D9-A3B6-B36B165DC6A7}" type="presOf" srcId="{5D5BD4F3-B65A-4C40-BB3C-2812BCF56A11}" destId="{A7A44621-0C1D-435F-8B89-F53ED369A161}" srcOrd="0" destOrd="0" presId="urn:microsoft.com/office/officeart/2005/8/layout/vList4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05D02718-25F8-489A-970F-2CE3DE1810AB}" type="presOf" srcId="{F8EA04A2-3E7A-4805-9B4D-84B8E201985C}" destId="{74BE2686-E246-4598-B152-78112D08BC16}" srcOrd="0" destOrd="3" presId="urn:microsoft.com/office/officeart/2005/8/layout/vList4"/>
    <dgm:cxn modelId="{90D6C031-7D53-4100-B563-8F680522927C}" type="presOf" srcId="{CC99E82C-DD62-4A78-8F1B-F980DC1B2EC1}" destId="{04D94E94-5E27-4B45-BE01-4D964164DEDA}" srcOrd="0" destOrd="0" presId="urn:microsoft.com/office/officeart/2005/8/layout/vList4"/>
    <dgm:cxn modelId="{6F890990-380C-448D-96D3-9B8962E4ACD7}" type="presOf" srcId="{E9D62CFE-CDEC-4C31-8642-F16617F45437}" destId="{C1A583D3-492D-44A1-BF64-7DD8D60A933D}" srcOrd="0" destOrd="0" presId="urn:microsoft.com/office/officeart/2005/8/layout/vList4"/>
    <dgm:cxn modelId="{31221C56-FE2C-4E4D-A105-45487CE4040D}" type="presOf" srcId="{F8EA04A2-3E7A-4805-9B4D-84B8E201985C}" destId="{330856B5-ECC4-4863-A181-B6FDE257664D}" srcOrd="1" destOrd="3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73942763-EDEB-49ED-9BD7-179FE9F7ED49}" type="presParOf" srcId="{A9FB46B8-495A-4B6E-A816-770BD7C5698D}" destId="{4333EE94-1C52-4DFC-BAAD-B10BBB27F7B4}" srcOrd="0" destOrd="0" presId="urn:microsoft.com/office/officeart/2005/8/layout/vList4"/>
    <dgm:cxn modelId="{09EA69B4-4ED9-4AF0-B33C-AF7BA9E5D3EB}" type="presParOf" srcId="{4333EE94-1C52-4DFC-BAAD-B10BBB27F7B4}" destId="{04D94E94-5E27-4B45-BE01-4D964164DEDA}" srcOrd="0" destOrd="0" presId="urn:microsoft.com/office/officeart/2005/8/layout/vList4"/>
    <dgm:cxn modelId="{CB9323D8-2A6E-4928-AD9A-D328D5B8DD82}" type="presParOf" srcId="{4333EE94-1C52-4DFC-BAAD-B10BBB27F7B4}" destId="{19638452-8023-461B-8B6E-9001B834DB52}" srcOrd="1" destOrd="0" presId="urn:microsoft.com/office/officeart/2005/8/layout/vList4"/>
    <dgm:cxn modelId="{8DD7682B-B2C8-4900-B603-72554CD2AF11}" type="presParOf" srcId="{4333EE94-1C52-4DFC-BAAD-B10BBB27F7B4}" destId="{D9B87D91-75DE-4512-99E0-F63D4820BAA7}" srcOrd="2" destOrd="0" presId="urn:microsoft.com/office/officeart/2005/8/layout/vList4"/>
    <dgm:cxn modelId="{2E34B027-8DA9-4C73-AFBA-AF3BFBDCCE60}" type="presParOf" srcId="{A9FB46B8-495A-4B6E-A816-770BD7C5698D}" destId="{D76B3A48-8876-4A40-9744-5392FD4E8133}" srcOrd="1" destOrd="0" presId="urn:microsoft.com/office/officeart/2005/8/layout/vList4"/>
    <dgm:cxn modelId="{51958381-BBCA-446D-8DC4-83940C6B5017}" type="presParOf" srcId="{A9FB46B8-495A-4B6E-A816-770BD7C5698D}" destId="{A6A40840-4F4F-4CC3-A38C-4F19A26D6221}" srcOrd="2" destOrd="0" presId="urn:microsoft.com/office/officeart/2005/8/layout/vList4"/>
    <dgm:cxn modelId="{26C6F637-0A11-44F1-8CFC-B2984E72C548}" type="presParOf" srcId="{A6A40840-4F4F-4CC3-A38C-4F19A26D6221}" destId="{C1A583D3-492D-44A1-BF64-7DD8D60A933D}" srcOrd="0" destOrd="0" presId="urn:microsoft.com/office/officeart/2005/8/layout/vList4"/>
    <dgm:cxn modelId="{0EF39628-F852-464F-B079-A76A760ADAF1}" type="presParOf" srcId="{A6A40840-4F4F-4CC3-A38C-4F19A26D6221}" destId="{BBA87888-A054-47CE-AC21-447C1A7FE017}" srcOrd="1" destOrd="0" presId="urn:microsoft.com/office/officeart/2005/8/layout/vList4"/>
    <dgm:cxn modelId="{B3A9CEE5-87AF-488F-B0FC-31AFC0C48DDA}" type="presParOf" srcId="{A6A40840-4F4F-4CC3-A38C-4F19A26D6221}" destId="{3BF076EB-D01B-47A3-ACFF-DB7911927675}" srcOrd="2" destOrd="0" presId="urn:microsoft.com/office/officeart/2005/8/layout/vList4"/>
    <dgm:cxn modelId="{13C47FFF-9FCC-4868-9A4E-42911D05541C}" type="presParOf" srcId="{A9FB46B8-495A-4B6E-A816-770BD7C5698D}" destId="{5C75120F-9030-4AD2-85E6-5397237C02AD}" srcOrd="3" destOrd="0" presId="urn:microsoft.com/office/officeart/2005/8/layout/vList4"/>
    <dgm:cxn modelId="{A38C73B0-69E9-41B3-AD57-22157C609DF5}" type="presParOf" srcId="{A9FB46B8-495A-4B6E-A816-770BD7C5698D}" destId="{7E864191-E51D-4BF8-9D28-DF69C90A155F}" srcOrd="4" destOrd="0" presId="urn:microsoft.com/office/officeart/2005/8/layout/vList4"/>
    <dgm:cxn modelId="{9D6583C9-F01D-4B51-A858-67450EA80EE1}" type="presParOf" srcId="{7E864191-E51D-4BF8-9D28-DF69C90A155F}" destId="{74BE2686-E246-4598-B152-78112D08BC16}" srcOrd="0" destOrd="0" presId="urn:microsoft.com/office/officeart/2005/8/layout/vList4"/>
    <dgm:cxn modelId="{63A39419-AFFD-4216-BFE9-BDAAB2D96C53}" type="presParOf" srcId="{7E864191-E51D-4BF8-9D28-DF69C90A155F}" destId="{86BD23CE-4501-42C7-9B83-8144D9967C2B}" srcOrd="1" destOrd="0" presId="urn:microsoft.com/office/officeart/2005/8/layout/vList4"/>
    <dgm:cxn modelId="{A58270E8-24BC-4605-8473-4C9601B4D0E9}" type="presParOf" srcId="{7E864191-E51D-4BF8-9D28-DF69C90A155F}" destId="{330856B5-ECC4-4863-A181-B6FDE257664D}" srcOrd="2" destOrd="0" presId="urn:microsoft.com/office/officeart/2005/8/layout/vList4"/>
    <dgm:cxn modelId="{F5CA4B64-F2F9-4025-B49D-3E09E0C0F7E9}" type="presParOf" srcId="{A9FB46B8-495A-4B6E-A816-770BD7C5698D}" destId="{6E555F0C-02B2-43CF-AC8B-1357256A2409}" srcOrd="5" destOrd="0" presId="urn:microsoft.com/office/officeart/2005/8/layout/vList4"/>
    <dgm:cxn modelId="{59223F1D-EAFC-4F65-B6FD-7192E840A0DD}" type="presParOf" srcId="{A9FB46B8-495A-4B6E-A816-770BD7C5698D}" destId="{1EE595B1-D9F4-4FE5-9084-38D342381585}" srcOrd="6" destOrd="0" presId="urn:microsoft.com/office/officeart/2005/8/layout/vList4"/>
    <dgm:cxn modelId="{8F45BA8F-576D-45F8-B6AC-F0112934E884}" type="presParOf" srcId="{1EE595B1-D9F4-4FE5-9084-38D342381585}" destId="{BE8D1B93-B72C-4E28-8192-0A4A18D18EB8}" srcOrd="0" destOrd="0" presId="urn:microsoft.com/office/officeart/2005/8/layout/vList4"/>
    <dgm:cxn modelId="{84C63EDF-0228-481A-8106-5B31E36E347D}" type="presParOf" srcId="{1EE595B1-D9F4-4FE5-9084-38D342381585}" destId="{0CBAFFF2-F5A1-44FC-A68B-51238C02AD3B}" srcOrd="1" destOrd="0" presId="urn:microsoft.com/office/officeart/2005/8/layout/vList4"/>
    <dgm:cxn modelId="{EA8E0654-8C4E-4AA4-9E37-B3E7B3BC8749}" type="presParOf" srcId="{1EE595B1-D9F4-4FE5-9084-38D342381585}" destId="{D5A33A73-1EDF-489F-94BE-BBE95F69EC21}" srcOrd="2" destOrd="0" presId="urn:microsoft.com/office/officeart/2005/8/layout/vList4"/>
    <dgm:cxn modelId="{19339BD3-7863-42E4-AB14-B93DC0E7762B}" type="presParOf" srcId="{A9FB46B8-495A-4B6E-A816-770BD7C5698D}" destId="{E51BB97C-4582-4C51-8771-3E10E72AEC0E}" srcOrd="7" destOrd="0" presId="urn:microsoft.com/office/officeart/2005/8/layout/vList4"/>
    <dgm:cxn modelId="{FF935A89-CF5E-4115-91BE-4D42CE204458}" type="presParOf" srcId="{A9FB46B8-495A-4B6E-A816-770BD7C5698D}" destId="{7475BF37-1BD1-4634-80CA-565DF925A46D}" srcOrd="8" destOrd="0" presId="urn:microsoft.com/office/officeart/2005/8/layout/vList4"/>
    <dgm:cxn modelId="{83EAA73E-8363-4CCC-BE9D-74DABC49AE0E}" type="presParOf" srcId="{7475BF37-1BD1-4634-80CA-565DF925A46D}" destId="{A7A44621-0C1D-435F-8B89-F53ED369A161}" srcOrd="0" destOrd="0" presId="urn:microsoft.com/office/officeart/2005/8/layout/vList4"/>
    <dgm:cxn modelId="{AAA329FF-361E-491E-8A4E-708F5350AFDE}" type="presParOf" srcId="{7475BF37-1BD1-4634-80CA-565DF925A46D}" destId="{8690E9EA-AC1F-4697-AB71-1BA8674E86CF}" srcOrd="1" destOrd="0" presId="urn:microsoft.com/office/officeart/2005/8/layout/vList4"/>
    <dgm:cxn modelId="{B5144AB4-A65D-4FA8-BFBD-940116DD10A7}" type="presParOf" srcId="{7475BF37-1BD1-4634-80CA-565DF925A46D}" destId="{D2722C1C-E531-4ABE-BF28-639DE3B2C9BA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182051-1A1A-4F8B-8B45-B48E3C57B084}" type="doc">
      <dgm:prSet loTypeId="urn:microsoft.com/office/officeart/2005/8/layout/vList4" loCatId="list" qsTypeId="urn:microsoft.com/office/officeart/2005/8/quickstyle/3d5" qsCatId="3D" csTypeId="urn:microsoft.com/office/officeart/2005/8/colors/accent3_5" csCatId="accent3" phldr="1"/>
      <dgm:spPr>
        <a:scene3d>
          <a:camera prst="isometricOffAxis2Left" zoom="95000">
            <a:rot lat="992162" lon="20036897" rev="21598306"/>
          </a:camera>
          <a:lightRig rig="flat" dir="t"/>
        </a:scene3d>
      </dgm:spPr>
      <dgm:t>
        <a:bodyPr/>
        <a:lstStyle/>
        <a:p>
          <a:pPr latinLnBrk="1"/>
          <a:endParaRPr lang="ko-KR" altLang="en-US"/>
        </a:p>
      </dgm:t>
    </dgm:pt>
    <dgm:pt modelId="{CC99E82C-DD62-4A78-8F1B-F980DC1B2EC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500 Ton Hydraulic Pressure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AE1FAF-605D-4A4D-9F2A-BAA15FC356EF}" type="par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0ACA4F4-7670-49C8-AB9F-B359715AC3FC}" type="sibTrans" cxnId="{2872271B-7F6C-48A8-AC27-631A2C2549F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AA2CA7-3011-47D6-A300-016AD2F2AB9B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07AF80B-AD37-4F9C-B3F5-27ADA39B8784}" type="par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11F471-ECC0-4464-8E14-D33C76FB5F06}" type="sibTrans" cxnId="{EBF2CF10-7A83-479B-81F3-E4FD46EA26F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D60642-7129-497D-BB7F-0C5EB7DB4B2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2013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F3E740D-FA4E-48BE-A6E3-F370F3D5AF1E}" type="par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F81FAE-9310-4730-A60E-CEC31FA3D44D}" type="sibTrans" cxnId="{3AC8A16A-33C8-4DE7-98C4-32E4AC8D854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9D62CFE-CDEC-4C31-8642-F16617F4543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80 Ton Hydraulic Pressure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5F2898-30E8-4DDC-8CC7-866F2FA2CA47}" type="par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C7C75DC-3574-454E-B404-0FC09838A410}" type="sibTrans" cxnId="{2DF5EB0B-CCB1-4C50-9254-D6372E5B2E3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3341253-BD29-4AF8-99CE-D3117E32DD0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20 Ton Hydraulic Pressure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FBF6698-FA4F-45C5-979C-A34F2F472344}" type="par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709B806-C075-45FD-8E62-6AAFDFCE89FD}" type="sibTrans" cxnId="{D7F4D66F-D61B-4369-89AB-CB40DCEFE5D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FF23DD2-73D4-4792-A305-6636097836A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Howon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A02C7F8-3C93-4BE8-8EA0-DF7D0404C073}" type="par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78BA516-5B11-42D7-9EB3-2553A7F69DF8}" type="sibTrans" cxnId="{6D4E0ADC-6A8B-47A4-9C6C-C08A460AF3B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C60F66-4B0F-4530-BFC1-843D490CDE5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1999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6B91ECA-816C-4EF2-82F2-7AC1DCA8DCC6}" type="par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9904DA-3F08-428C-AD63-C259301C5526}" type="sibTrans" cxnId="{D01FF011-1C19-48B5-A6BB-C5F88877A982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DB26C2A-847C-482B-829B-A4F59CEBF544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30040CD-043A-4F3C-AD2E-16FAF794C92F}" type="par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2CEDF6E-C17A-4956-BA28-E18390C939A2}" type="sibTrans" cxnId="{CD4A2B2C-9662-4603-84B9-0C7F6021702E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EA04A2-3E7A-4805-9B4D-84B8E201985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86BE960-952F-4989-AB96-B89F9DCA07A1}" type="par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5E73F59-A647-48A0-8033-9837C17C83D4}" type="sibTrans" cxnId="{802F76D7-EF26-4F6B-9FD4-E0B5CAC1B0CB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92391A-DD9E-4BBE-AF62-8C37D9E8CACC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Air Pressure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CBF4D6A-6DDD-47D1-A01E-D34EE6E68B94}" type="par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AB6680-09F4-4F32-BC79-68FFDA39E8FE}" type="sibTrans" cxnId="{F7D7B2B6-41EA-4965-A6C1-7CD0955A7B60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A6D3826-844A-429B-9544-3844033D547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Piatech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E43DE09-EED0-4B7C-A8E4-756789798F9B}" type="par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951612-A995-4E62-8963-6B9FD0662689}" type="sibTrans" cxnId="{1726DAC4-90F6-495D-BB13-2FBCD725D2A6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CED71A-48E7-4EB2-AC8D-E7482166B51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2014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5AB121D-0B9D-4CE7-9FAB-B8C2DB063225}" type="par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BA9DAB-8096-4520-8DAB-4841DF655CBF}" type="sibTrans" cxnId="{6BD91F84-6E3E-4114-BE21-91F164C7E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CC77136-8C88-4A09-B031-C8B90573DD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52566D8-6179-458E-A96D-3783AC99705F}" type="par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A437A16-71C3-44CC-B41A-A135355B8CD7}" type="sibTrans" cxnId="{3EE23F68-2341-4439-90BD-6E1AE79FD277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5BD4F3-B65A-4C40-BB3C-2812BCF56A1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Valve Tester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7BAB180-51F8-48DE-9E2B-8D15AF42330A}" type="par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25DCD14-59C8-4771-B1C4-8F5C568692E3}" type="sibTrans" cxnId="{C2F7E259-B5AD-48EC-A47F-8B53D0A7D838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FFCC5A-953F-4A88-B980-E00EE9293549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-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Intech</a:t>
          </a:r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0F2E2F4-837F-4399-9779-78831B64A5C2}" type="par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BDF69E0-FF7C-4211-BCA5-C6962653CF99}" type="sibTrans" cxnId="{B737884F-09BB-4DC8-BD58-2E76DF49884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5593D6-291F-43E8-858D-2ED67598C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2003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02A8851-1E12-49B9-97C8-B3536E833F3F}" type="par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C3F1A77-7D1A-47FD-B15A-07097C804798}" type="sibTrans" cxnId="{40CC0416-169E-490B-8787-C14D887FB2A1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9AFCE6-E8E2-4544-BB52-EB0AAD205497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3BD3567-BB22-49DD-81CB-60730D1CC5C6}" type="par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36B23A-79B8-46F6-949D-F273D341E611}" type="sibTrans" cxnId="{C878895A-0885-4824-99FA-7DAEF783EFFA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91FA98A-F086-4FD2-B13C-FE28F4985A7E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Q`ty</a:t>
          </a:r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1EA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054A59-27E4-429C-ADF6-968D2A3FCFDA}" type="sib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DF0AA5-A382-4E08-8A7A-762DB432C080}" type="parTrans" cxnId="{B11FD7CE-59FB-426D-AE84-9C5A132458F5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FA84C4A-F887-4458-A35C-7FC7EE09C905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Installed Year – 2006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640D30-52F1-4DD7-9563-1C7EFEEF33E4}" type="sib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8FFE689-DC53-4FB3-80F6-2A8ED253C1F1}" type="parTrans" cxnId="{40182E75-64AE-491B-BB74-AE3CBB8AE5DC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5EA42C2-ED66-485D-AEBE-2677FE39F071}">
      <dgm:prSet phldrT="[텍스트]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r>
            <a:rPr lang="en-US" altLang="ko-K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Maker – </a:t>
          </a:r>
          <a:r>
            <a:rPr lang="en-US" altLang="ko-KR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Cleantech</a:t>
          </a:r>
          <a:endParaRPr lang="ko-KR" alt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9AA3282-D0D5-4E99-BC08-753D4F657771}" type="sib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372544D-F984-4F3F-8699-2CA504E15B32}" type="parTrans" cxnId="{B23DDBA5-E528-4570-9BA9-3B630A4E63C9}">
      <dgm:prSet/>
      <dgm:spPr/>
      <dgm:t>
        <a:bodyPr/>
        <a:lstStyle/>
        <a:p>
          <a:pPr latinLnBrk="1"/>
          <a:endParaRPr lang="ko-KR" alt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FB46B8-495A-4B6E-A816-770BD7C5698D}" type="pres">
      <dgm:prSet presAssocID="{FE182051-1A1A-4F8B-8B45-B48E3C57B0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33EE94-1C52-4DFC-BAAD-B10BBB27F7B4}" type="pres">
      <dgm:prSet presAssocID="{CC99E82C-DD62-4A78-8F1B-F980DC1B2EC1}" presName="comp" presStyleCnt="0"/>
      <dgm:spPr/>
    </dgm:pt>
    <dgm:pt modelId="{04D94E94-5E27-4B45-BE01-4D964164DEDA}" type="pres">
      <dgm:prSet presAssocID="{CC99E82C-DD62-4A78-8F1B-F980DC1B2EC1}" presName="box" presStyleLbl="node1" presStyleIdx="0" presStyleCnt="5" custLinFactNeighborX="2273" custLinFactNeighborY="1759"/>
      <dgm:spPr/>
      <dgm:t>
        <a:bodyPr/>
        <a:lstStyle/>
        <a:p>
          <a:pPr latinLnBrk="1"/>
          <a:endParaRPr lang="ko-KR" altLang="en-US"/>
        </a:p>
      </dgm:t>
    </dgm:pt>
    <dgm:pt modelId="{19638452-8023-461B-8B6E-9001B834DB52}" type="pres">
      <dgm:prSet presAssocID="{CC99E82C-DD62-4A78-8F1B-F980DC1B2EC1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9B87D91-75DE-4512-99E0-F63D4820BAA7}" type="pres">
      <dgm:prSet presAssocID="{CC99E82C-DD62-4A78-8F1B-F980DC1B2EC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6B3A48-8876-4A40-9744-5392FD4E8133}" type="pres">
      <dgm:prSet presAssocID="{50ACA4F4-7670-49C8-AB9F-B359715AC3FC}" presName="spacer" presStyleCnt="0"/>
      <dgm:spPr/>
    </dgm:pt>
    <dgm:pt modelId="{A6A40840-4F4F-4CC3-A38C-4F19A26D6221}" type="pres">
      <dgm:prSet presAssocID="{E9D62CFE-CDEC-4C31-8642-F16617F45437}" presName="comp" presStyleCnt="0"/>
      <dgm:spPr/>
    </dgm:pt>
    <dgm:pt modelId="{C1A583D3-492D-44A1-BF64-7DD8D60A933D}" type="pres">
      <dgm:prSet presAssocID="{E9D62CFE-CDEC-4C31-8642-F16617F45437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BA87888-A054-47CE-AC21-447C1A7FE017}" type="pres">
      <dgm:prSet presAssocID="{E9D62CFE-CDEC-4C31-8642-F16617F45437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BF076EB-D01B-47A3-ACFF-DB7911927675}" type="pres">
      <dgm:prSet presAssocID="{E9D62CFE-CDEC-4C31-8642-F16617F4543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75120F-9030-4AD2-85E6-5397237C02AD}" type="pres">
      <dgm:prSet presAssocID="{BC7C75DC-3574-454E-B404-0FC09838A410}" presName="spacer" presStyleCnt="0"/>
      <dgm:spPr/>
    </dgm:pt>
    <dgm:pt modelId="{7E864191-E51D-4BF8-9D28-DF69C90A155F}" type="pres">
      <dgm:prSet presAssocID="{F3341253-BD29-4AF8-99CE-D3117E32DD09}" presName="comp" presStyleCnt="0"/>
      <dgm:spPr/>
    </dgm:pt>
    <dgm:pt modelId="{74BE2686-E246-4598-B152-78112D08BC16}" type="pres">
      <dgm:prSet presAssocID="{F3341253-BD29-4AF8-99CE-D3117E32DD09}" presName="box" presStyleLbl="node1" presStyleIdx="2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BD23CE-4501-42C7-9B83-8144D9967C2B}" type="pres">
      <dgm:prSet presAssocID="{F3341253-BD29-4AF8-99CE-D3117E32DD0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30856B5-ECC4-4863-A181-B6FDE257664D}" type="pres">
      <dgm:prSet presAssocID="{F3341253-BD29-4AF8-99CE-D3117E32DD0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555F0C-02B2-43CF-AC8B-1357256A2409}" type="pres">
      <dgm:prSet presAssocID="{5709B806-C075-45FD-8E62-6AAFDFCE89FD}" presName="spacer" presStyleCnt="0"/>
      <dgm:spPr/>
    </dgm:pt>
    <dgm:pt modelId="{1EE595B1-D9F4-4FE5-9084-38D342381585}" type="pres">
      <dgm:prSet presAssocID="{9492391A-DD9E-4BBE-AF62-8C37D9E8CACC}" presName="comp" presStyleCnt="0"/>
      <dgm:spPr/>
    </dgm:pt>
    <dgm:pt modelId="{BE8D1B93-B72C-4E28-8192-0A4A18D18EB8}" type="pres">
      <dgm:prSet presAssocID="{9492391A-DD9E-4BBE-AF62-8C37D9E8CACC}" presName="box" presStyleLbl="node1" presStyleIdx="3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0CBAFFF2-F5A1-44FC-A68B-51238C02AD3B}" type="pres">
      <dgm:prSet presAssocID="{9492391A-DD9E-4BBE-AF62-8C37D9E8CAC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5A33A73-1EDF-489F-94BE-BBE95F69EC21}" type="pres">
      <dgm:prSet presAssocID="{9492391A-DD9E-4BBE-AF62-8C37D9E8CAC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B97C-4582-4C51-8771-3E10E72AEC0E}" type="pres">
      <dgm:prSet presAssocID="{E5AB6680-09F4-4F32-BC79-68FFDA39E8FE}" presName="spacer" presStyleCnt="0"/>
      <dgm:spPr/>
    </dgm:pt>
    <dgm:pt modelId="{7475BF37-1BD1-4634-80CA-565DF925A46D}" type="pres">
      <dgm:prSet presAssocID="{5D5BD4F3-B65A-4C40-BB3C-2812BCF56A11}" presName="comp" presStyleCnt="0"/>
      <dgm:spPr/>
    </dgm:pt>
    <dgm:pt modelId="{A7A44621-0C1D-435F-8B89-F53ED369A161}" type="pres">
      <dgm:prSet presAssocID="{5D5BD4F3-B65A-4C40-BB3C-2812BCF56A11}" presName="box" presStyleLbl="node1" presStyleIdx="4" presStyleCnt="5" custLinFactNeighborX="-2215" custLinFactNeighborY="693"/>
      <dgm:spPr/>
      <dgm:t>
        <a:bodyPr/>
        <a:lstStyle/>
        <a:p>
          <a:pPr latinLnBrk="1"/>
          <a:endParaRPr lang="ko-KR" altLang="en-US"/>
        </a:p>
      </dgm:t>
    </dgm:pt>
    <dgm:pt modelId="{8690E9EA-AC1F-4697-AB71-1BA8674E86CF}" type="pres">
      <dgm:prSet presAssocID="{5D5BD4F3-B65A-4C40-BB3C-2812BCF56A11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722C1C-E531-4ABE-BF28-639DE3B2C9BA}" type="pres">
      <dgm:prSet presAssocID="{5D5BD4F3-B65A-4C40-BB3C-2812BCF56A1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1F3CEDD-9221-4817-A055-E5FE496A46C7}" type="presOf" srcId="{375593D6-291F-43E8-858D-2ED67598C071}" destId="{A7A44621-0C1D-435F-8B89-F53ED369A161}" srcOrd="0" destOrd="2" presId="urn:microsoft.com/office/officeart/2005/8/layout/vList4"/>
    <dgm:cxn modelId="{3AC8A16A-33C8-4DE7-98C4-32E4AC8D8540}" srcId="{CC99E82C-DD62-4A78-8F1B-F980DC1B2EC1}" destId="{F2D60642-7129-497D-BB7F-0C5EB7DB4B21}" srcOrd="1" destOrd="0" parTransId="{AF3E740D-FA4E-48BE-A6E3-F370F3D5AF1E}" sibTransId="{08F81FAE-9310-4730-A60E-CEC31FA3D44D}"/>
    <dgm:cxn modelId="{2DF5EB0B-CCB1-4C50-9254-D6372E5B2E31}" srcId="{FE182051-1A1A-4F8B-8B45-B48E3C57B084}" destId="{E9D62CFE-CDEC-4C31-8642-F16617F45437}" srcOrd="1" destOrd="0" parTransId="{0E5F2898-30E8-4DDC-8CC7-866F2FA2CA47}" sibTransId="{BC7C75DC-3574-454E-B404-0FC09838A410}"/>
    <dgm:cxn modelId="{C2F7E259-B5AD-48EC-A47F-8B53D0A7D838}" srcId="{FE182051-1A1A-4F8B-8B45-B48E3C57B084}" destId="{5D5BD4F3-B65A-4C40-BB3C-2812BCF56A11}" srcOrd="4" destOrd="0" parTransId="{97BAB180-51F8-48DE-9E2B-8D15AF42330A}" sibTransId="{D25DCD14-59C8-4771-B1C4-8F5C568692E3}"/>
    <dgm:cxn modelId="{4279E314-55B9-4331-9B17-AE3F89DFAC43}" type="presOf" srcId="{39AA2CA7-3011-47D6-A300-016AD2F2AB9B}" destId="{04D94E94-5E27-4B45-BE01-4D964164DEDA}" srcOrd="0" destOrd="1" presId="urn:microsoft.com/office/officeart/2005/8/layout/vList4"/>
    <dgm:cxn modelId="{6183AC06-431E-4252-BF1B-1AF9EF0A0F74}" type="presOf" srcId="{F8EA04A2-3E7A-4805-9B4D-84B8E201985C}" destId="{74BE2686-E246-4598-B152-78112D08BC16}" srcOrd="0" destOrd="3" presId="urn:microsoft.com/office/officeart/2005/8/layout/vList4"/>
    <dgm:cxn modelId="{40CC0416-169E-490B-8787-C14D887FB2A1}" srcId="{5D5BD4F3-B65A-4C40-BB3C-2812BCF56A11}" destId="{375593D6-291F-43E8-858D-2ED67598C071}" srcOrd="1" destOrd="0" parTransId="{002A8851-1E12-49B9-97C8-B3536E833F3F}" sibTransId="{AC3F1A77-7D1A-47FD-B15A-07097C804798}"/>
    <dgm:cxn modelId="{2872271B-7F6C-48A8-AC27-631A2C2549F1}" srcId="{FE182051-1A1A-4F8B-8B45-B48E3C57B084}" destId="{CC99E82C-DD62-4A78-8F1B-F980DC1B2EC1}" srcOrd="0" destOrd="0" parTransId="{BAAE1FAF-605D-4A4D-9F2A-BAA15FC356EF}" sibTransId="{50ACA4F4-7670-49C8-AB9F-B359715AC3FC}"/>
    <dgm:cxn modelId="{6D4E0ADC-6A8B-47A4-9C6C-C08A460AF3B5}" srcId="{F3341253-BD29-4AF8-99CE-D3117E32DD09}" destId="{0FF23DD2-73D4-4792-A305-6636097836A5}" srcOrd="0" destOrd="0" parTransId="{4A02C7F8-3C93-4BE8-8EA0-DF7D0404C073}" sibTransId="{A78BA516-5B11-42D7-9EB3-2553A7F69DF8}"/>
    <dgm:cxn modelId="{6BD91F84-6E3E-4114-BE21-91F164C7E838}" srcId="{9492391A-DD9E-4BBE-AF62-8C37D9E8CACC}" destId="{3CCED71A-48E7-4EB2-AC8D-E7482166B51E}" srcOrd="1" destOrd="0" parTransId="{C5AB121D-0B9D-4CE7-9FAB-B8C2DB063225}" sibTransId="{F8BA9DAB-8096-4520-8DAB-4841DF655CBF}"/>
    <dgm:cxn modelId="{85692830-0161-41B2-B4BF-D546BEBDFF20}" type="presOf" srcId="{D1C60F66-4B0F-4530-BFC1-843D490CDE55}" destId="{74BE2686-E246-4598-B152-78112D08BC16}" srcOrd="0" destOrd="2" presId="urn:microsoft.com/office/officeart/2005/8/layout/vList4"/>
    <dgm:cxn modelId="{40473EF0-7AD0-4CB5-9714-8BD85FF456D0}" type="presOf" srcId="{5D5BD4F3-B65A-4C40-BB3C-2812BCF56A11}" destId="{A7A44621-0C1D-435F-8B89-F53ED369A161}" srcOrd="0" destOrd="0" presId="urn:microsoft.com/office/officeart/2005/8/layout/vList4"/>
    <dgm:cxn modelId="{7B47546B-9A79-4F7A-AA1C-B2DFAE445146}" type="presOf" srcId="{9DB26C2A-847C-482B-829B-A4F59CEBF544}" destId="{D9B87D91-75DE-4512-99E0-F63D4820BAA7}" srcOrd="1" destOrd="3" presId="urn:microsoft.com/office/officeart/2005/8/layout/vList4"/>
    <dgm:cxn modelId="{206FC007-2266-4495-A66A-1D9467AC9CEE}" type="presOf" srcId="{691FA98A-F086-4FD2-B13C-FE28F4985A7E}" destId="{3BF076EB-D01B-47A3-ACFF-DB7911927675}" srcOrd="1" destOrd="3" presId="urn:microsoft.com/office/officeart/2005/8/layout/vList4"/>
    <dgm:cxn modelId="{5D5C9779-6CE6-44DF-936E-B4F88AF980BC}" type="presOf" srcId="{D1C60F66-4B0F-4530-BFC1-843D490CDE55}" destId="{330856B5-ECC4-4863-A181-B6FDE257664D}" srcOrd="1" destOrd="2" presId="urn:microsoft.com/office/officeart/2005/8/layout/vList4"/>
    <dgm:cxn modelId="{E8DBD3FF-3300-4625-BD4B-31AA05072BD6}" type="presOf" srcId="{5D5BD4F3-B65A-4C40-BB3C-2812BCF56A11}" destId="{D2722C1C-E531-4ABE-BF28-639DE3B2C9BA}" srcOrd="1" destOrd="0" presId="urn:microsoft.com/office/officeart/2005/8/layout/vList4"/>
    <dgm:cxn modelId="{F73FD189-31A0-4E70-9AB7-9F935179080F}" type="presOf" srcId="{F3341253-BD29-4AF8-99CE-D3117E32DD09}" destId="{74BE2686-E246-4598-B152-78112D08BC16}" srcOrd="0" destOrd="0" presId="urn:microsoft.com/office/officeart/2005/8/layout/vList4"/>
    <dgm:cxn modelId="{EC02D8AB-274D-4D72-9424-D367D9E42220}" type="presOf" srcId="{3CCED71A-48E7-4EB2-AC8D-E7482166B51E}" destId="{D5A33A73-1EDF-489F-94BE-BBE95F69EC21}" srcOrd="1" destOrd="2" presId="urn:microsoft.com/office/officeart/2005/8/layout/vList4"/>
    <dgm:cxn modelId="{E47853AC-19F0-4ED8-961C-79F005C76D97}" type="presOf" srcId="{ADFFCC5A-953F-4A88-B980-E00EE9293549}" destId="{D2722C1C-E531-4ABE-BF28-639DE3B2C9BA}" srcOrd="1" destOrd="1" presId="urn:microsoft.com/office/officeart/2005/8/layout/vList4"/>
    <dgm:cxn modelId="{E2D36484-4BE0-42A7-8567-3E37413C872E}" type="presOf" srcId="{39AA2CA7-3011-47D6-A300-016AD2F2AB9B}" destId="{D9B87D91-75DE-4512-99E0-F63D4820BAA7}" srcOrd="1" destOrd="1" presId="urn:microsoft.com/office/officeart/2005/8/layout/vList4"/>
    <dgm:cxn modelId="{702A68EA-0C41-40B9-9BFA-CB0444F34E71}" type="presOf" srcId="{0FF23DD2-73D4-4792-A305-6636097836A5}" destId="{330856B5-ECC4-4863-A181-B6FDE257664D}" srcOrd="1" destOrd="1" presId="urn:microsoft.com/office/officeart/2005/8/layout/vList4"/>
    <dgm:cxn modelId="{228691BA-CF15-4E96-90D6-BD9B78EFF18D}" type="presOf" srcId="{E9D62CFE-CDEC-4C31-8642-F16617F45437}" destId="{3BF076EB-D01B-47A3-ACFF-DB7911927675}" srcOrd="1" destOrd="0" presId="urn:microsoft.com/office/officeart/2005/8/layout/vList4"/>
    <dgm:cxn modelId="{18596BB4-5DEB-45D4-9C56-B5B0F0A76090}" type="presOf" srcId="{9492391A-DD9E-4BBE-AF62-8C37D9E8CACC}" destId="{BE8D1B93-B72C-4E28-8192-0A4A18D18EB8}" srcOrd="0" destOrd="0" presId="urn:microsoft.com/office/officeart/2005/8/layout/vList4"/>
    <dgm:cxn modelId="{6E883EAE-08C9-4890-BC14-E5F9C0C25A40}" type="presOf" srcId="{FE182051-1A1A-4F8B-8B45-B48E3C57B084}" destId="{A9FB46B8-495A-4B6E-A816-770BD7C5698D}" srcOrd="0" destOrd="0" presId="urn:microsoft.com/office/officeart/2005/8/layout/vList4"/>
    <dgm:cxn modelId="{AE1EF201-75FB-47DE-BBDF-567BD7766BC7}" type="presOf" srcId="{1CC77136-8C88-4A09-B031-C8B90573DD49}" destId="{BE8D1B93-B72C-4E28-8192-0A4A18D18EB8}" srcOrd="0" destOrd="3" presId="urn:microsoft.com/office/officeart/2005/8/layout/vList4"/>
    <dgm:cxn modelId="{B23DDBA5-E528-4570-9BA9-3B630A4E63C9}" srcId="{E9D62CFE-CDEC-4C31-8642-F16617F45437}" destId="{F5EA42C2-ED66-485D-AEBE-2677FE39F071}" srcOrd="0" destOrd="0" parTransId="{9372544D-F984-4F3F-8699-2CA504E15B32}" sibTransId="{F9AA3282-D0D5-4E99-BC08-753D4F657771}"/>
    <dgm:cxn modelId="{40182E75-64AE-491B-BB74-AE3CBB8AE5DC}" srcId="{E9D62CFE-CDEC-4C31-8642-F16617F45437}" destId="{4FA84C4A-F887-4458-A35C-7FC7EE09C905}" srcOrd="1" destOrd="0" parTransId="{68FFE689-DC53-4FB3-80F6-2A8ED253C1F1}" sibTransId="{B5640D30-52F1-4DD7-9563-1C7EFEEF33E4}"/>
    <dgm:cxn modelId="{AD50192D-8128-458F-AACA-9B67B670427F}" type="presOf" srcId="{F2D60642-7129-497D-BB7F-0C5EB7DB4B21}" destId="{D9B87D91-75DE-4512-99E0-F63D4820BAA7}" srcOrd="1" destOrd="2" presId="urn:microsoft.com/office/officeart/2005/8/layout/vList4"/>
    <dgm:cxn modelId="{CD4A2B2C-9662-4603-84B9-0C7F6021702E}" srcId="{CC99E82C-DD62-4A78-8F1B-F980DC1B2EC1}" destId="{9DB26C2A-847C-482B-829B-A4F59CEBF544}" srcOrd="2" destOrd="0" parTransId="{B30040CD-043A-4F3C-AD2E-16FAF794C92F}" sibTransId="{72CEDF6E-C17A-4956-BA28-E18390C939A2}"/>
    <dgm:cxn modelId="{1CF894C2-8FF4-4EDF-97C3-B2458399DFA4}" type="presOf" srcId="{0FF23DD2-73D4-4792-A305-6636097836A5}" destId="{74BE2686-E246-4598-B152-78112D08BC16}" srcOrd="0" destOrd="1" presId="urn:microsoft.com/office/officeart/2005/8/layout/vList4"/>
    <dgm:cxn modelId="{B737884F-09BB-4DC8-BD58-2E76DF49884C}" srcId="{5D5BD4F3-B65A-4C40-BB3C-2812BCF56A11}" destId="{ADFFCC5A-953F-4A88-B980-E00EE9293549}" srcOrd="0" destOrd="0" parTransId="{A0F2E2F4-837F-4399-9779-78831B64A5C2}" sibTransId="{DBDF69E0-FF7C-4211-BCA5-C6962653CF99}"/>
    <dgm:cxn modelId="{C878895A-0885-4824-99FA-7DAEF783EFFA}" srcId="{5D5BD4F3-B65A-4C40-BB3C-2812BCF56A11}" destId="{C99AFCE6-E8E2-4544-BB52-EB0AAD205497}" srcOrd="2" destOrd="0" parTransId="{E3BD3567-BB22-49DD-81CB-60730D1CC5C6}" sibTransId="{BD36B23A-79B8-46F6-949D-F273D341E611}"/>
    <dgm:cxn modelId="{A7EEE7E6-96F4-4ACB-B95D-B4A45A781514}" type="presOf" srcId="{9DB26C2A-847C-482B-829B-A4F59CEBF544}" destId="{04D94E94-5E27-4B45-BE01-4D964164DEDA}" srcOrd="0" destOrd="3" presId="urn:microsoft.com/office/officeart/2005/8/layout/vList4"/>
    <dgm:cxn modelId="{BA75BC28-0AC4-4DED-BA54-44D97CCD1199}" type="presOf" srcId="{F2D60642-7129-497D-BB7F-0C5EB7DB4B21}" destId="{04D94E94-5E27-4B45-BE01-4D964164DEDA}" srcOrd="0" destOrd="2" presId="urn:microsoft.com/office/officeart/2005/8/layout/vList4"/>
    <dgm:cxn modelId="{288B3965-20AA-4C07-B217-AF02ABEDBE56}" type="presOf" srcId="{9492391A-DD9E-4BBE-AF62-8C37D9E8CACC}" destId="{D5A33A73-1EDF-489F-94BE-BBE95F69EC21}" srcOrd="1" destOrd="0" presId="urn:microsoft.com/office/officeart/2005/8/layout/vList4"/>
    <dgm:cxn modelId="{802F76D7-EF26-4F6B-9FD4-E0B5CAC1B0CB}" srcId="{F3341253-BD29-4AF8-99CE-D3117E32DD09}" destId="{F8EA04A2-3E7A-4805-9B4D-84B8E201985C}" srcOrd="2" destOrd="0" parTransId="{086BE960-952F-4989-AB96-B89F9DCA07A1}" sibTransId="{65E73F59-A647-48A0-8033-9837C17C83D4}"/>
    <dgm:cxn modelId="{248CDDF3-3174-45C8-BABF-C25C133BDE4D}" type="presOf" srcId="{7A6D3826-844A-429B-9544-3844033D5475}" destId="{D5A33A73-1EDF-489F-94BE-BBE95F69EC21}" srcOrd="1" destOrd="1" presId="urn:microsoft.com/office/officeart/2005/8/layout/vList4"/>
    <dgm:cxn modelId="{F0F9AE0F-8B0B-49BB-8A49-F79B3E6A5608}" type="presOf" srcId="{CC99E82C-DD62-4A78-8F1B-F980DC1B2EC1}" destId="{04D94E94-5E27-4B45-BE01-4D964164DEDA}" srcOrd="0" destOrd="0" presId="urn:microsoft.com/office/officeart/2005/8/layout/vList4"/>
    <dgm:cxn modelId="{7F136E00-C118-460B-B343-A443FA9B1D6F}" type="presOf" srcId="{E9D62CFE-CDEC-4C31-8642-F16617F45437}" destId="{C1A583D3-492D-44A1-BF64-7DD8D60A933D}" srcOrd="0" destOrd="0" presId="urn:microsoft.com/office/officeart/2005/8/layout/vList4"/>
    <dgm:cxn modelId="{1FEEE203-F2C5-4B94-BB94-F535DFCEB532}" type="presOf" srcId="{375593D6-291F-43E8-858D-2ED67598C071}" destId="{D2722C1C-E531-4ABE-BF28-639DE3B2C9BA}" srcOrd="1" destOrd="2" presId="urn:microsoft.com/office/officeart/2005/8/layout/vList4"/>
    <dgm:cxn modelId="{DB2F112D-205B-4E60-B85E-81C303F442A1}" type="presOf" srcId="{F5EA42C2-ED66-485D-AEBE-2677FE39F071}" destId="{3BF076EB-D01B-47A3-ACFF-DB7911927675}" srcOrd="1" destOrd="1" presId="urn:microsoft.com/office/officeart/2005/8/layout/vList4"/>
    <dgm:cxn modelId="{88D5A8E9-AEA9-4593-8DC5-97E81D1B8280}" type="presOf" srcId="{C99AFCE6-E8E2-4544-BB52-EB0AAD205497}" destId="{A7A44621-0C1D-435F-8B89-F53ED369A161}" srcOrd="0" destOrd="3" presId="urn:microsoft.com/office/officeart/2005/8/layout/vList4"/>
    <dgm:cxn modelId="{7BB5EB99-718C-4BC4-B687-32F014AB82FE}" type="presOf" srcId="{7A6D3826-844A-429B-9544-3844033D5475}" destId="{BE8D1B93-B72C-4E28-8192-0A4A18D18EB8}" srcOrd="0" destOrd="1" presId="urn:microsoft.com/office/officeart/2005/8/layout/vList4"/>
    <dgm:cxn modelId="{D46624DE-0740-45AA-A8FD-1AAA0CCA7D9E}" type="presOf" srcId="{ADFFCC5A-953F-4A88-B980-E00EE9293549}" destId="{A7A44621-0C1D-435F-8B89-F53ED369A161}" srcOrd="0" destOrd="1" presId="urn:microsoft.com/office/officeart/2005/8/layout/vList4"/>
    <dgm:cxn modelId="{D3EA5DA4-90B7-4256-90D5-725AB4ECC822}" type="presOf" srcId="{CC99E82C-DD62-4A78-8F1B-F980DC1B2EC1}" destId="{D9B87D91-75DE-4512-99E0-F63D4820BAA7}" srcOrd="1" destOrd="0" presId="urn:microsoft.com/office/officeart/2005/8/layout/vList4"/>
    <dgm:cxn modelId="{3BCF4688-AC3F-4875-8C68-34D35E922ECE}" type="presOf" srcId="{4FA84C4A-F887-4458-A35C-7FC7EE09C905}" destId="{C1A583D3-492D-44A1-BF64-7DD8D60A933D}" srcOrd="0" destOrd="2" presId="urn:microsoft.com/office/officeart/2005/8/layout/vList4"/>
    <dgm:cxn modelId="{4DAE6415-ACAC-466B-8F28-327D300A2A28}" type="presOf" srcId="{4FA84C4A-F887-4458-A35C-7FC7EE09C905}" destId="{3BF076EB-D01B-47A3-ACFF-DB7911927675}" srcOrd="1" destOrd="2" presId="urn:microsoft.com/office/officeart/2005/8/layout/vList4"/>
    <dgm:cxn modelId="{01F15012-D816-4DAB-BBA2-1B1EB2FE5B26}" type="presOf" srcId="{C99AFCE6-E8E2-4544-BB52-EB0AAD205497}" destId="{D2722C1C-E531-4ABE-BF28-639DE3B2C9BA}" srcOrd="1" destOrd="3" presId="urn:microsoft.com/office/officeart/2005/8/layout/vList4"/>
    <dgm:cxn modelId="{3EE23F68-2341-4439-90BD-6E1AE79FD277}" srcId="{9492391A-DD9E-4BBE-AF62-8C37D9E8CACC}" destId="{1CC77136-8C88-4A09-B031-C8B90573DD49}" srcOrd="2" destOrd="0" parTransId="{D52566D8-6179-458E-A96D-3783AC99705F}" sibTransId="{FA437A16-71C3-44CC-B41A-A135355B8CD7}"/>
    <dgm:cxn modelId="{1726DAC4-90F6-495D-BB13-2FBCD725D2A6}" srcId="{9492391A-DD9E-4BBE-AF62-8C37D9E8CACC}" destId="{7A6D3826-844A-429B-9544-3844033D5475}" srcOrd="0" destOrd="0" parTransId="{7E43DE09-EED0-4B7C-A8E4-756789798F9B}" sibTransId="{D3951612-A995-4E62-8963-6B9FD0662689}"/>
    <dgm:cxn modelId="{D7F4D66F-D61B-4369-89AB-CB40DCEFE5D0}" srcId="{FE182051-1A1A-4F8B-8B45-B48E3C57B084}" destId="{F3341253-BD29-4AF8-99CE-D3117E32DD09}" srcOrd="2" destOrd="0" parTransId="{2FBF6698-FA4F-45C5-979C-A34F2F472344}" sibTransId="{5709B806-C075-45FD-8E62-6AAFDFCE89FD}"/>
    <dgm:cxn modelId="{B11FD7CE-59FB-426D-AE84-9C5A132458F5}" srcId="{E9D62CFE-CDEC-4C31-8642-F16617F45437}" destId="{691FA98A-F086-4FD2-B13C-FE28F4985A7E}" srcOrd="2" destOrd="0" parTransId="{D8DF0AA5-A382-4E08-8A7A-762DB432C080}" sibTransId="{A3054A59-27E4-429C-ADF6-968D2A3FCFDA}"/>
    <dgm:cxn modelId="{C84F9F5D-C5E6-4C49-B264-1F626C0A07D9}" type="presOf" srcId="{1CC77136-8C88-4A09-B031-C8B90573DD49}" destId="{D5A33A73-1EDF-489F-94BE-BBE95F69EC21}" srcOrd="1" destOrd="3" presId="urn:microsoft.com/office/officeart/2005/8/layout/vList4"/>
    <dgm:cxn modelId="{E254A1EC-228A-4802-B83D-7AA727E8AAC9}" type="presOf" srcId="{F5EA42C2-ED66-485D-AEBE-2677FE39F071}" destId="{C1A583D3-492D-44A1-BF64-7DD8D60A933D}" srcOrd="0" destOrd="1" presId="urn:microsoft.com/office/officeart/2005/8/layout/vList4"/>
    <dgm:cxn modelId="{D01FF011-1C19-48B5-A6BB-C5F88877A982}" srcId="{F3341253-BD29-4AF8-99CE-D3117E32DD09}" destId="{D1C60F66-4B0F-4530-BFC1-843D490CDE55}" srcOrd="1" destOrd="0" parTransId="{76B91ECA-816C-4EF2-82F2-7AC1DCA8DCC6}" sibTransId="{259904DA-3F08-428C-AD63-C259301C5526}"/>
    <dgm:cxn modelId="{6537CE2F-4456-4954-9869-83DBDD5603E7}" type="presOf" srcId="{3CCED71A-48E7-4EB2-AC8D-E7482166B51E}" destId="{BE8D1B93-B72C-4E28-8192-0A4A18D18EB8}" srcOrd="0" destOrd="2" presId="urn:microsoft.com/office/officeart/2005/8/layout/vList4"/>
    <dgm:cxn modelId="{CB779F37-D499-41A7-8866-911140723A7C}" type="presOf" srcId="{F3341253-BD29-4AF8-99CE-D3117E32DD09}" destId="{330856B5-ECC4-4863-A181-B6FDE257664D}" srcOrd="1" destOrd="0" presId="urn:microsoft.com/office/officeart/2005/8/layout/vList4"/>
    <dgm:cxn modelId="{F7D7B2B6-41EA-4965-A6C1-7CD0955A7B60}" srcId="{FE182051-1A1A-4F8B-8B45-B48E3C57B084}" destId="{9492391A-DD9E-4BBE-AF62-8C37D9E8CACC}" srcOrd="3" destOrd="0" parTransId="{9CBF4D6A-6DDD-47D1-A01E-D34EE6E68B94}" sibTransId="{E5AB6680-09F4-4F32-BC79-68FFDA39E8FE}"/>
    <dgm:cxn modelId="{8F85792F-DB16-4929-BCA2-A9053D096BAF}" type="presOf" srcId="{F8EA04A2-3E7A-4805-9B4D-84B8E201985C}" destId="{330856B5-ECC4-4863-A181-B6FDE257664D}" srcOrd="1" destOrd="3" presId="urn:microsoft.com/office/officeart/2005/8/layout/vList4"/>
    <dgm:cxn modelId="{EBF2CF10-7A83-479B-81F3-E4FD46EA26F0}" srcId="{CC99E82C-DD62-4A78-8F1B-F980DC1B2EC1}" destId="{39AA2CA7-3011-47D6-A300-016AD2F2AB9B}" srcOrd="0" destOrd="0" parTransId="{607AF80B-AD37-4F9C-B3F5-27ADA39B8784}" sibTransId="{4D11F471-ECC0-4464-8E14-D33C76FB5F06}"/>
    <dgm:cxn modelId="{1364DACE-352E-4493-8CB0-0AF9BC6C015F}" type="presOf" srcId="{691FA98A-F086-4FD2-B13C-FE28F4985A7E}" destId="{C1A583D3-492D-44A1-BF64-7DD8D60A933D}" srcOrd="0" destOrd="3" presId="urn:microsoft.com/office/officeart/2005/8/layout/vList4"/>
    <dgm:cxn modelId="{BA79037D-19F7-474A-8838-82BCD6852360}" type="presParOf" srcId="{A9FB46B8-495A-4B6E-A816-770BD7C5698D}" destId="{4333EE94-1C52-4DFC-BAAD-B10BBB27F7B4}" srcOrd="0" destOrd="0" presId="urn:microsoft.com/office/officeart/2005/8/layout/vList4"/>
    <dgm:cxn modelId="{2E2B8F9A-C27A-4479-B130-A67CE5A024A5}" type="presParOf" srcId="{4333EE94-1C52-4DFC-BAAD-B10BBB27F7B4}" destId="{04D94E94-5E27-4B45-BE01-4D964164DEDA}" srcOrd="0" destOrd="0" presId="urn:microsoft.com/office/officeart/2005/8/layout/vList4"/>
    <dgm:cxn modelId="{83893620-97A1-4C74-9090-548475C02BF2}" type="presParOf" srcId="{4333EE94-1C52-4DFC-BAAD-B10BBB27F7B4}" destId="{19638452-8023-461B-8B6E-9001B834DB52}" srcOrd="1" destOrd="0" presId="urn:microsoft.com/office/officeart/2005/8/layout/vList4"/>
    <dgm:cxn modelId="{FD1B11CF-33EB-4B00-88B6-3723A08E6B54}" type="presParOf" srcId="{4333EE94-1C52-4DFC-BAAD-B10BBB27F7B4}" destId="{D9B87D91-75DE-4512-99E0-F63D4820BAA7}" srcOrd="2" destOrd="0" presId="urn:microsoft.com/office/officeart/2005/8/layout/vList4"/>
    <dgm:cxn modelId="{B15A4E4F-BEE9-41F0-BF6C-B8B853B9C750}" type="presParOf" srcId="{A9FB46B8-495A-4B6E-A816-770BD7C5698D}" destId="{D76B3A48-8876-4A40-9744-5392FD4E8133}" srcOrd="1" destOrd="0" presId="urn:microsoft.com/office/officeart/2005/8/layout/vList4"/>
    <dgm:cxn modelId="{0F8D9434-2B53-42B1-9D89-CD869CC53D97}" type="presParOf" srcId="{A9FB46B8-495A-4B6E-A816-770BD7C5698D}" destId="{A6A40840-4F4F-4CC3-A38C-4F19A26D6221}" srcOrd="2" destOrd="0" presId="urn:microsoft.com/office/officeart/2005/8/layout/vList4"/>
    <dgm:cxn modelId="{0ED0E50E-D761-4306-BA8D-6B3106EADF37}" type="presParOf" srcId="{A6A40840-4F4F-4CC3-A38C-4F19A26D6221}" destId="{C1A583D3-492D-44A1-BF64-7DD8D60A933D}" srcOrd="0" destOrd="0" presId="urn:microsoft.com/office/officeart/2005/8/layout/vList4"/>
    <dgm:cxn modelId="{7580181D-F38B-457D-85B3-7877F1190F1D}" type="presParOf" srcId="{A6A40840-4F4F-4CC3-A38C-4F19A26D6221}" destId="{BBA87888-A054-47CE-AC21-447C1A7FE017}" srcOrd="1" destOrd="0" presId="urn:microsoft.com/office/officeart/2005/8/layout/vList4"/>
    <dgm:cxn modelId="{B653BC76-EA66-425F-A846-40CD4892C3D2}" type="presParOf" srcId="{A6A40840-4F4F-4CC3-A38C-4F19A26D6221}" destId="{3BF076EB-D01B-47A3-ACFF-DB7911927675}" srcOrd="2" destOrd="0" presId="urn:microsoft.com/office/officeart/2005/8/layout/vList4"/>
    <dgm:cxn modelId="{F39DCF45-78DB-4B90-A847-6BC83B641BEC}" type="presParOf" srcId="{A9FB46B8-495A-4B6E-A816-770BD7C5698D}" destId="{5C75120F-9030-4AD2-85E6-5397237C02AD}" srcOrd="3" destOrd="0" presId="urn:microsoft.com/office/officeart/2005/8/layout/vList4"/>
    <dgm:cxn modelId="{A0DC9ED3-96D1-4E0E-A26D-54E72558BBA4}" type="presParOf" srcId="{A9FB46B8-495A-4B6E-A816-770BD7C5698D}" destId="{7E864191-E51D-4BF8-9D28-DF69C90A155F}" srcOrd="4" destOrd="0" presId="urn:microsoft.com/office/officeart/2005/8/layout/vList4"/>
    <dgm:cxn modelId="{C1B16C1E-68CD-49C6-8B03-B787717E41BB}" type="presParOf" srcId="{7E864191-E51D-4BF8-9D28-DF69C90A155F}" destId="{74BE2686-E246-4598-B152-78112D08BC16}" srcOrd="0" destOrd="0" presId="urn:microsoft.com/office/officeart/2005/8/layout/vList4"/>
    <dgm:cxn modelId="{B8D6463F-2EE2-4588-BED4-731963E1A6CC}" type="presParOf" srcId="{7E864191-E51D-4BF8-9D28-DF69C90A155F}" destId="{86BD23CE-4501-42C7-9B83-8144D9967C2B}" srcOrd="1" destOrd="0" presId="urn:microsoft.com/office/officeart/2005/8/layout/vList4"/>
    <dgm:cxn modelId="{21F3861D-9B68-468C-BD3E-378A170BA8EA}" type="presParOf" srcId="{7E864191-E51D-4BF8-9D28-DF69C90A155F}" destId="{330856B5-ECC4-4863-A181-B6FDE257664D}" srcOrd="2" destOrd="0" presId="urn:microsoft.com/office/officeart/2005/8/layout/vList4"/>
    <dgm:cxn modelId="{86FAE1C7-83D4-4FA1-9419-E3FA011C9A14}" type="presParOf" srcId="{A9FB46B8-495A-4B6E-A816-770BD7C5698D}" destId="{6E555F0C-02B2-43CF-AC8B-1357256A2409}" srcOrd="5" destOrd="0" presId="urn:microsoft.com/office/officeart/2005/8/layout/vList4"/>
    <dgm:cxn modelId="{7CFF3C3F-1B41-4BA3-BB19-730D3AC3AF1C}" type="presParOf" srcId="{A9FB46B8-495A-4B6E-A816-770BD7C5698D}" destId="{1EE595B1-D9F4-4FE5-9084-38D342381585}" srcOrd="6" destOrd="0" presId="urn:microsoft.com/office/officeart/2005/8/layout/vList4"/>
    <dgm:cxn modelId="{E7EAB31F-6E6F-4B05-9506-9548B71D17C5}" type="presParOf" srcId="{1EE595B1-D9F4-4FE5-9084-38D342381585}" destId="{BE8D1B93-B72C-4E28-8192-0A4A18D18EB8}" srcOrd="0" destOrd="0" presId="urn:microsoft.com/office/officeart/2005/8/layout/vList4"/>
    <dgm:cxn modelId="{33EB4FEB-D7A5-47BC-BA2C-140FBF15A842}" type="presParOf" srcId="{1EE595B1-D9F4-4FE5-9084-38D342381585}" destId="{0CBAFFF2-F5A1-44FC-A68B-51238C02AD3B}" srcOrd="1" destOrd="0" presId="urn:microsoft.com/office/officeart/2005/8/layout/vList4"/>
    <dgm:cxn modelId="{40BFD3EB-1531-453B-B202-DE3F5A892BC1}" type="presParOf" srcId="{1EE595B1-D9F4-4FE5-9084-38D342381585}" destId="{D5A33A73-1EDF-489F-94BE-BBE95F69EC21}" srcOrd="2" destOrd="0" presId="urn:microsoft.com/office/officeart/2005/8/layout/vList4"/>
    <dgm:cxn modelId="{057FF811-11BF-4116-889B-A39756274121}" type="presParOf" srcId="{A9FB46B8-495A-4B6E-A816-770BD7C5698D}" destId="{E51BB97C-4582-4C51-8771-3E10E72AEC0E}" srcOrd="7" destOrd="0" presId="urn:microsoft.com/office/officeart/2005/8/layout/vList4"/>
    <dgm:cxn modelId="{84F478A3-190F-457A-A6DD-CC1A18E25409}" type="presParOf" srcId="{A9FB46B8-495A-4B6E-A816-770BD7C5698D}" destId="{7475BF37-1BD1-4634-80CA-565DF925A46D}" srcOrd="8" destOrd="0" presId="urn:microsoft.com/office/officeart/2005/8/layout/vList4"/>
    <dgm:cxn modelId="{DB55B13C-5F4E-4894-9C94-2A164F64A1BA}" type="presParOf" srcId="{7475BF37-1BD1-4634-80CA-565DF925A46D}" destId="{A7A44621-0C1D-435F-8B89-F53ED369A161}" srcOrd="0" destOrd="0" presId="urn:microsoft.com/office/officeart/2005/8/layout/vList4"/>
    <dgm:cxn modelId="{5361BD07-4C69-4632-A526-A05E1921F916}" type="presParOf" srcId="{7475BF37-1BD1-4634-80CA-565DF925A46D}" destId="{8690E9EA-AC1F-4697-AB71-1BA8674E86CF}" srcOrd="1" destOrd="0" presId="urn:microsoft.com/office/officeart/2005/8/layout/vList4"/>
    <dgm:cxn modelId="{C68D5EAA-B879-4ED9-8B6A-8C4823555A4D}" type="presParOf" srcId="{7475BF37-1BD1-4634-80CA-565DF925A46D}" destId="{D2722C1C-E531-4ABE-BF28-639DE3B2C9BA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AA92E-BEF5-4475-96B1-31FD8353630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4294E23-84F6-4AE1-B876-58423E304057}">
      <dgm:prSet phldrT="[텍스트]"/>
      <dgm:spPr/>
      <dgm:t>
        <a:bodyPr/>
        <a:lstStyle/>
        <a:p>
          <a:pPr latinLnBrk="1"/>
          <a:r>
            <a:rPr lang="en-US" altLang="ko-KR" dirty="0" smtClean="0"/>
            <a:t>Start up</a:t>
          </a:r>
          <a:endParaRPr lang="ko-KR" altLang="en-US" dirty="0"/>
        </a:p>
      </dgm:t>
    </dgm:pt>
    <dgm:pt modelId="{C3596971-AB53-445D-8F23-51A93E5F2684}" type="parTrans" cxnId="{A5352A1E-3233-44E0-8058-C2A817A75B93}">
      <dgm:prSet/>
      <dgm:spPr/>
      <dgm:t>
        <a:bodyPr/>
        <a:lstStyle/>
        <a:p>
          <a:pPr latinLnBrk="1"/>
          <a:endParaRPr lang="ko-KR" altLang="en-US"/>
        </a:p>
      </dgm:t>
    </dgm:pt>
    <dgm:pt modelId="{1998ED6B-311C-43C6-8450-EF8A0D9AC9D5}" type="sibTrans" cxnId="{A5352A1E-3233-44E0-8058-C2A817A75B93}">
      <dgm:prSet/>
      <dgm:spPr/>
      <dgm:t>
        <a:bodyPr/>
        <a:lstStyle/>
        <a:p>
          <a:pPr latinLnBrk="1"/>
          <a:endParaRPr lang="ko-KR" altLang="en-US"/>
        </a:p>
      </dgm:t>
    </dgm:pt>
    <dgm:pt modelId="{14628379-2D25-45E1-B961-054EBADDCE92}">
      <dgm:prSet phldrT="[텍스트]"/>
      <dgm:spPr/>
      <dgm:t>
        <a:bodyPr/>
        <a:lstStyle/>
        <a:p>
          <a:pPr latinLnBrk="1"/>
          <a:r>
            <a:rPr lang="en-US" altLang="ko-KR" dirty="0" smtClean="0"/>
            <a:t>Growth of Business</a:t>
          </a:r>
          <a:endParaRPr lang="ko-KR" altLang="en-US" dirty="0"/>
        </a:p>
      </dgm:t>
    </dgm:pt>
    <dgm:pt modelId="{5D63883A-506C-4038-8E85-840EBE5EDCD9}" type="parTrans" cxnId="{5E6C3A4D-C39C-4F05-9306-967C522643A4}">
      <dgm:prSet/>
      <dgm:spPr/>
      <dgm:t>
        <a:bodyPr/>
        <a:lstStyle/>
        <a:p>
          <a:pPr latinLnBrk="1"/>
          <a:endParaRPr lang="ko-KR" altLang="en-US"/>
        </a:p>
      </dgm:t>
    </dgm:pt>
    <dgm:pt modelId="{862DB4CA-1B73-4776-854D-825FF639DAA9}" type="sibTrans" cxnId="{5E6C3A4D-C39C-4F05-9306-967C522643A4}">
      <dgm:prSet/>
      <dgm:spPr/>
      <dgm:t>
        <a:bodyPr/>
        <a:lstStyle/>
        <a:p>
          <a:pPr latinLnBrk="1"/>
          <a:endParaRPr lang="ko-KR" altLang="en-US"/>
        </a:p>
      </dgm:t>
    </dgm:pt>
    <dgm:pt modelId="{FDF58D81-4102-43DE-96D9-27652155271C}">
      <dgm:prSet phldrT="[텍스트]"/>
      <dgm:spPr/>
      <dgm:t>
        <a:bodyPr/>
        <a:lstStyle/>
        <a:p>
          <a:pPr latinLnBrk="1"/>
          <a:r>
            <a:rPr lang="en-US" altLang="ko-KR" dirty="0" smtClean="0"/>
            <a:t>Expansion of Business</a:t>
          </a:r>
          <a:endParaRPr lang="ko-KR" altLang="en-US" dirty="0"/>
        </a:p>
      </dgm:t>
    </dgm:pt>
    <dgm:pt modelId="{C6B8DF1D-C7D3-467C-B5B7-976F3F4A9C3E}" type="parTrans" cxnId="{98178876-DDEE-4288-AE4D-4A0EB413BDA1}">
      <dgm:prSet/>
      <dgm:spPr/>
      <dgm:t>
        <a:bodyPr/>
        <a:lstStyle/>
        <a:p>
          <a:pPr latinLnBrk="1"/>
          <a:endParaRPr lang="ko-KR" altLang="en-US"/>
        </a:p>
      </dgm:t>
    </dgm:pt>
    <dgm:pt modelId="{9C756D9A-F7B9-4DBC-B1B2-1984185AF39E}" type="sibTrans" cxnId="{98178876-DDEE-4288-AE4D-4A0EB413BDA1}">
      <dgm:prSet/>
      <dgm:spPr/>
      <dgm:t>
        <a:bodyPr/>
        <a:lstStyle/>
        <a:p>
          <a:pPr latinLnBrk="1"/>
          <a:endParaRPr lang="ko-KR" altLang="en-US"/>
        </a:p>
      </dgm:t>
    </dgm:pt>
    <dgm:pt modelId="{F2F6C7E3-9F26-4BC0-BD6C-777A720A6A4C}" type="pres">
      <dgm:prSet presAssocID="{079AA92E-BEF5-4475-96B1-31FD83536308}" presName="arrowDiagram" presStyleCnt="0">
        <dgm:presLayoutVars>
          <dgm:chMax val="5"/>
          <dgm:dir/>
          <dgm:resizeHandles val="exact"/>
        </dgm:presLayoutVars>
      </dgm:prSet>
      <dgm:spPr/>
    </dgm:pt>
    <dgm:pt modelId="{3A3A4A8B-0841-41A3-B0C3-BD78948AB434}" type="pres">
      <dgm:prSet presAssocID="{079AA92E-BEF5-4475-96B1-31FD83536308}" presName="arrow" presStyleLbl="bgShp" presStyleIdx="0" presStyleCn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>
          <a:innerShdw blurRad="114300">
            <a:srgbClr val="92D050"/>
          </a:innerShdw>
        </a:effectLst>
        <a:scene3d>
          <a:camera prst="orthographicFront"/>
          <a:lightRig rig="threePt" dir="t"/>
        </a:scene3d>
        <a:sp3d prstMaterial="matte">
          <a:bevelB w="139700" h="139700" prst="divot"/>
        </a:sp3d>
      </dgm:spPr>
    </dgm:pt>
    <dgm:pt modelId="{1D9AE1D7-9455-4157-8BF2-D69E42060AE1}" type="pres">
      <dgm:prSet presAssocID="{079AA92E-BEF5-4475-96B1-31FD83536308}" presName="arrowDiagram3" presStyleCnt="0"/>
      <dgm:spPr/>
    </dgm:pt>
    <dgm:pt modelId="{C1183A11-EE1F-4F79-8546-7E230068957D}" type="pres">
      <dgm:prSet presAssocID="{D4294E23-84F6-4AE1-B876-58423E304057}" presName="bullet3a" presStyleLbl="node1" presStyleIdx="0" presStyleCnt="3"/>
      <dgm:spPr>
        <a:solidFill>
          <a:srgbClr val="002060"/>
        </a:solidFill>
      </dgm:spPr>
    </dgm:pt>
    <dgm:pt modelId="{E93E847E-DE51-4502-9137-9E8D9B98799E}" type="pres">
      <dgm:prSet presAssocID="{D4294E23-84F6-4AE1-B876-58423E304057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08723D3-68F6-445A-B12C-AD1D627C2E34}" type="pres">
      <dgm:prSet presAssocID="{14628379-2D25-45E1-B961-054EBADDCE92}" presName="bullet3b" presStyleLbl="node1" presStyleIdx="1" presStyleCnt="3"/>
      <dgm:spPr>
        <a:solidFill>
          <a:srgbClr val="002060"/>
        </a:solidFill>
      </dgm:spPr>
    </dgm:pt>
    <dgm:pt modelId="{CC8BD1B6-B3EB-463C-849A-781EF1845455}" type="pres">
      <dgm:prSet presAssocID="{14628379-2D25-45E1-B961-054EBADDCE9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F16797-789B-4631-B3A6-B2B27F877449}" type="pres">
      <dgm:prSet presAssocID="{FDF58D81-4102-43DE-96D9-27652155271C}" presName="bullet3c" presStyleLbl="node1" presStyleIdx="2" presStyleCnt="3"/>
      <dgm:spPr>
        <a:solidFill>
          <a:srgbClr val="002060"/>
        </a:solidFill>
      </dgm:spPr>
    </dgm:pt>
    <dgm:pt modelId="{A8B530EE-8132-4962-B7F1-30B9B91E6080}" type="pres">
      <dgm:prSet presAssocID="{FDF58D81-4102-43DE-96D9-27652155271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5352A1E-3233-44E0-8058-C2A817A75B93}" srcId="{079AA92E-BEF5-4475-96B1-31FD83536308}" destId="{D4294E23-84F6-4AE1-B876-58423E304057}" srcOrd="0" destOrd="0" parTransId="{C3596971-AB53-445D-8F23-51A93E5F2684}" sibTransId="{1998ED6B-311C-43C6-8450-EF8A0D9AC9D5}"/>
    <dgm:cxn modelId="{98178876-DDEE-4288-AE4D-4A0EB413BDA1}" srcId="{079AA92E-BEF5-4475-96B1-31FD83536308}" destId="{FDF58D81-4102-43DE-96D9-27652155271C}" srcOrd="2" destOrd="0" parTransId="{C6B8DF1D-C7D3-467C-B5B7-976F3F4A9C3E}" sibTransId="{9C756D9A-F7B9-4DBC-B1B2-1984185AF39E}"/>
    <dgm:cxn modelId="{A870317F-9EAC-4764-B1FF-C87F17D756CF}" type="presOf" srcId="{D4294E23-84F6-4AE1-B876-58423E304057}" destId="{E93E847E-DE51-4502-9137-9E8D9B98799E}" srcOrd="0" destOrd="0" presId="urn:microsoft.com/office/officeart/2005/8/layout/arrow2"/>
    <dgm:cxn modelId="{5E6C3A4D-C39C-4F05-9306-967C522643A4}" srcId="{079AA92E-BEF5-4475-96B1-31FD83536308}" destId="{14628379-2D25-45E1-B961-054EBADDCE92}" srcOrd="1" destOrd="0" parTransId="{5D63883A-506C-4038-8E85-840EBE5EDCD9}" sibTransId="{862DB4CA-1B73-4776-854D-825FF639DAA9}"/>
    <dgm:cxn modelId="{D3BB41B0-201D-4D23-AD7B-ABE2ABAAF53D}" type="presOf" srcId="{079AA92E-BEF5-4475-96B1-31FD83536308}" destId="{F2F6C7E3-9F26-4BC0-BD6C-777A720A6A4C}" srcOrd="0" destOrd="0" presId="urn:microsoft.com/office/officeart/2005/8/layout/arrow2"/>
    <dgm:cxn modelId="{0C24038F-D234-465C-9FAE-761358E1A222}" type="presOf" srcId="{FDF58D81-4102-43DE-96D9-27652155271C}" destId="{A8B530EE-8132-4962-B7F1-30B9B91E6080}" srcOrd="0" destOrd="0" presId="urn:microsoft.com/office/officeart/2005/8/layout/arrow2"/>
    <dgm:cxn modelId="{35602CEC-5CBC-4228-9780-5A5B41AC7EAA}" type="presOf" srcId="{14628379-2D25-45E1-B961-054EBADDCE92}" destId="{CC8BD1B6-B3EB-463C-849A-781EF1845455}" srcOrd="0" destOrd="0" presId="urn:microsoft.com/office/officeart/2005/8/layout/arrow2"/>
    <dgm:cxn modelId="{198D62D1-59F3-4211-97EC-7071041AC530}" type="presParOf" srcId="{F2F6C7E3-9F26-4BC0-BD6C-777A720A6A4C}" destId="{3A3A4A8B-0841-41A3-B0C3-BD78948AB434}" srcOrd="0" destOrd="0" presId="urn:microsoft.com/office/officeart/2005/8/layout/arrow2"/>
    <dgm:cxn modelId="{D3ED5767-CDFB-4ADA-B43B-08BA85865924}" type="presParOf" srcId="{F2F6C7E3-9F26-4BC0-BD6C-777A720A6A4C}" destId="{1D9AE1D7-9455-4157-8BF2-D69E42060AE1}" srcOrd="1" destOrd="0" presId="urn:microsoft.com/office/officeart/2005/8/layout/arrow2"/>
    <dgm:cxn modelId="{C805ECFD-6AF0-4052-9212-A704709E9227}" type="presParOf" srcId="{1D9AE1D7-9455-4157-8BF2-D69E42060AE1}" destId="{C1183A11-EE1F-4F79-8546-7E230068957D}" srcOrd="0" destOrd="0" presId="urn:microsoft.com/office/officeart/2005/8/layout/arrow2"/>
    <dgm:cxn modelId="{06AC566C-A979-44AD-9DE1-C14FE7868F6F}" type="presParOf" srcId="{1D9AE1D7-9455-4157-8BF2-D69E42060AE1}" destId="{E93E847E-DE51-4502-9137-9E8D9B98799E}" srcOrd="1" destOrd="0" presId="urn:microsoft.com/office/officeart/2005/8/layout/arrow2"/>
    <dgm:cxn modelId="{A8E27F1D-08C0-4800-ACA1-EBC7DCAB70C4}" type="presParOf" srcId="{1D9AE1D7-9455-4157-8BF2-D69E42060AE1}" destId="{B08723D3-68F6-445A-B12C-AD1D627C2E34}" srcOrd="2" destOrd="0" presId="urn:microsoft.com/office/officeart/2005/8/layout/arrow2"/>
    <dgm:cxn modelId="{1C8F876D-FC94-4C3C-806E-9274BBF270BA}" type="presParOf" srcId="{1D9AE1D7-9455-4157-8BF2-D69E42060AE1}" destId="{CC8BD1B6-B3EB-463C-849A-781EF1845455}" srcOrd="3" destOrd="0" presId="urn:microsoft.com/office/officeart/2005/8/layout/arrow2"/>
    <dgm:cxn modelId="{891268A0-D14C-4347-9A50-21BB9F93B66E}" type="presParOf" srcId="{1D9AE1D7-9455-4157-8BF2-D69E42060AE1}" destId="{6DF16797-789B-4631-B3A6-B2B27F877449}" srcOrd="4" destOrd="0" presId="urn:microsoft.com/office/officeart/2005/8/layout/arrow2"/>
    <dgm:cxn modelId="{6BBB4F0A-2261-4BC5-BD35-C851FA5A1C76}" type="presParOf" srcId="{1D9AE1D7-9455-4157-8BF2-D69E42060AE1}" destId="{A8B530EE-8132-4962-B7F1-30B9B91E608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AEB3F72-1E5B-4B51-B590-B6BD59BA06A0}">
      <dgm:prSet phldrT="[텍스트]"/>
      <dgm:spPr/>
      <dgm:t>
        <a:bodyPr/>
        <a:lstStyle/>
        <a:p>
          <a:pPr latinLnBrk="1"/>
          <a:r>
            <a:rPr lang="en-US" altLang="ko-KR" dirty="0" smtClean="0"/>
            <a:t>Qualification</a:t>
          </a:r>
          <a:endParaRPr lang="ko-KR" altLang="en-US"/>
        </a:p>
      </dgm:t>
    </dgm:pt>
    <dgm:pt modelId="{D702894D-6078-4362-9B9C-66E46941B01C}" type="par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9B746E55-7F27-45E5-BB73-3200204F07F5}" type="sibTrans" cxnId="{D432E65A-9CCB-40DD-B452-CB53582CAD4A}">
      <dgm:prSet/>
      <dgm:spPr/>
      <dgm:t>
        <a:bodyPr/>
        <a:lstStyle/>
        <a:p>
          <a:pPr latinLnBrk="1"/>
          <a:endParaRPr lang="ko-KR" altLang="en-US"/>
        </a:p>
      </dgm:t>
    </dgm:pt>
    <dgm:pt modelId="{548846FE-A132-43EA-BAE4-DBE6F7DD5004}">
      <dgm:prSet phldrT="[텍스트]"/>
      <dgm:spPr/>
      <dgm:t>
        <a:bodyPr/>
        <a:lstStyle/>
        <a:p>
          <a:pPr latinLnBrk="1"/>
          <a:r>
            <a:rPr lang="en-US" altLang="ko-KR" dirty="0" smtClean="0"/>
            <a:t>Products</a:t>
          </a:r>
          <a:endParaRPr lang="ko-KR" altLang="en-US"/>
        </a:p>
      </dgm:t>
    </dgm:pt>
    <dgm:pt modelId="{DED46259-3104-4EA6-8468-54F7CB2A57EB}" type="par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9068380-DBD8-42F3-98AB-AF45B661EF53}" type="sib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en-US" altLang="ko-KR" dirty="0" smtClean="0"/>
            <a:t>Equipment</a:t>
          </a:r>
          <a:endParaRPr lang="ko-KR" altLang="en-US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en-US" altLang="ko-KR" dirty="0" smtClean="0"/>
            <a:t>General Information</a:t>
          </a:r>
          <a:endParaRPr lang="ko-KR" altLang="en-US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2B0BE7E2-51F2-4A07-83AA-E8693233CF7B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50000"/>
                </a:schemeClr>
              </a:solidFill>
            </a:rPr>
            <a:t>Supply Record</a:t>
          </a:r>
          <a:endParaRPr lang="ko-KR" altLang="en-US">
            <a:solidFill>
              <a:schemeClr val="tx1">
                <a:lumMod val="50000"/>
              </a:schemeClr>
            </a:solidFill>
          </a:endParaRPr>
        </a:p>
      </dgm:t>
    </dgm:pt>
    <dgm:pt modelId="{053A0E64-0229-4EF9-80C7-6C519255625D}" type="parTrans" cxnId="{6690DDCD-1837-47DE-9284-8C5B45BA1179}">
      <dgm:prSet/>
      <dgm:spPr/>
      <dgm:t>
        <a:bodyPr/>
        <a:lstStyle/>
        <a:p>
          <a:pPr latinLnBrk="1"/>
          <a:endParaRPr lang="ko-KR" altLang="en-US"/>
        </a:p>
      </dgm:t>
    </dgm:pt>
    <dgm:pt modelId="{20269EB2-F0C6-4030-9735-02F758F8CF85}" type="sibTrans" cxnId="{6690DDCD-1837-47DE-9284-8C5B45BA1179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92A6192B-10A5-40F6-B8E4-CFAB9C5A9E6C}" type="pres">
      <dgm:prSet presAssocID="{2B0BE7E2-51F2-4A07-83AA-E8693233CF7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082B464-AEB6-4066-BB3F-C2D227E72A66}" type="pres">
      <dgm:prSet presAssocID="{2B0BE7E2-51F2-4A07-83AA-E8693233CF7B}" presName="accent_2" presStyleCnt="0"/>
      <dgm:spPr/>
    </dgm:pt>
    <dgm:pt modelId="{74476FBF-4060-42F2-84B0-C231DDE3C903}" type="pres">
      <dgm:prSet presAssocID="{2B0BE7E2-51F2-4A07-83AA-E8693233CF7B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7C43222-8B94-426F-8853-27A99AE47589}" type="pres">
      <dgm:prSet presAssocID="{9AEB3F72-1E5B-4B51-B590-B6BD59BA06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478BB35-1059-4EC5-A9B0-1583B4378269}" type="pres">
      <dgm:prSet presAssocID="{9AEB3F72-1E5B-4B51-B590-B6BD59BA06A0}" presName="accent_3" presStyleCnt="0"/>
      <dgm:spPr/>
      <dgm:t>
        <a:bodyPr/>
        <a:lstStyle/>
        <a:p>
          <a:pPr latinLnBrk="1"/>
          <a:endParaRPr lang="ko-KR" altLang="en-US"/>
        </a:p>
      </dgm:t>
    </dgm:pt>
    <dgm:pt modelId="{0FBE24EA-9333-4FD1-BD78-F55338D27A24}" type="pres">
      <dgm:prSet presAssocID="{9AEB3F72-1E5B-4B51-B590-B6BD59BA06A0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20BB5B6F-3952-4520-876B-F47B541D3E92}" type="pres">
      <dgm:prSet presAssocID="{548846FE-A132-43EA-BAE4-DBE6F7DD500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6A0D4C-EE76-4137-9448-4EDE7E9EB6C1}" type="pres">
      <dgm:prSet presAssocID="{548846FE-A132-43EA-BAE4-DBE6F7DD5004}" presName="accent_4" presStyleCnt="0"/>
      <dgm:spPr/>
      <dgm:t>
        <a:bodyPr/>
        <a:lstStyle/>
        <a:p>
          <a:pPr latinLnBrk="1"/>
          <a:endParaRPr lang="ko-KR" altLang="en-US"/>
        </a:p>
      </dgm:t>
    </dgm:pt>
    <dgm:pt modelId="{C6FDAD74-D579-460C-B222-C38ACD0CEB2B}" type="pres">
      <dgm:prSet presAssocID="{548846FE-A132-43EA-BAE4-DBE6F7DD500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38180477-C6FA-4193-9190-627B85149C76}" type="presOf" srcId="{0C63C4A2-DE70-4F64-B843-628E0258929C}" destId="{DF904110-E098-471B-8462-420C43023BAE}" srcOrd="0" destOrd="0" presId="urn:microsoft.com/office/officeart/2008/layout/VerticalCurvedList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438AB392-A3FD-4241-9FBD-24678F01A21B}" type="presOf" srcId="{548846FE-A132-43EA-BAE4-DBE6F7DD5004}" destId="{20BB5B6F-3952-4520-876B-F47B541D3E92}" srcOrd="0" destOrd="0" presId="urn:microsoft.com/office/officeart/2008/layout/VerticalCurvedList"/>
    <dgm:cxn modelId="{15212CC0-DD16-4345-A01B-C9E367D5CBBE}" srcId="{0C63C4A2-DE70-4F64-B843-628E0258929C}" destId="{548846FE-A132-43EA-BAE4-DBE6F7DD5004}" srcOrd="3" destOrd="0" parTransId="{DED46259-3104-4EA6-8468-54F7CB2A57EB}" sibTransId="{89068380-DBD8-42F3-98AB-AF45B661EF53}"/>
    <dgm:cxn modelId="{D432E65A-9CCB-40DD-B452-CB53582CAD4A}" srcId="{0C63C4A2-DE70-4F64-B843-628E0258929C}" destId="{9AEB3F72-1E5B-4B51-B590-B6BD59BA06A0}" srcOrd="2" destOrd="0" parTransId="{D702894D-6078-4362-9B9C-66E46941B01C}" sibTransId="{9B746E55-7F27-45E5-BB73-3200204F07F5}"/>
    <dgm:cxn modelId="{3A6417E4-EDB1-4987-9C9D-51A20107B1E8}" type="presOf" srcId="{2B0BE7E2-51F2-4A07-83AA-E8693233CF7B}" destId="{92A6192B-10A5-40F6-B8E4-CFAB9C5A9E6C}" srcOrd="0" destOrd="0" presId="urn:microsoft.com/office/officeart/2008/layout/VerticalCurvedList"/>
    <dgm:cxn modelId="{754C89FA-F844-48A8-B3F6-53087A781417}" type="presOf" srcId="{9D864587-5EEC-4143-B703-07DB26EB9C6B}" destId="{B84ECFB8-9ECD-4989-A0CB-99DB0EC83CE3}" srcOrd="0" destOrd="0" presId="urn:microsoft.com/office/officeart/2008/layout/VerticalCurvedList"/>
    <dgm:cxn modelId="{79E368AE-7493-4E1E-94B4-D2D47BF126AD}" type="presOf" srcId="{842367E1-AB42-438D-8CB3-E72F8DBF332B}" destId="{85BEABB3-8275-4B69-95F3-923F9FAF1CBE}" srcOrd="0" destOrd="0" presId="urn:microsoft.com/office/officeart/2008/layout/VerticalCurvedList"/>
    <dgm:cxn modelId="{FA75DC1E-3B71-4291-98B4-6A82918DB95D}" type="presOf" srcId="{90B289FA-94F8-44AF-AACB-B65B3A9AF732}" destId="{8E06F954-D021-445B-9776-5F3287A5F459}" srcOrd="0" destOrd="0" presId="urn:microsoft.com/office/officeart/2008/layout/VerticalCurvedList"/>
    <dgm:cxn modelId="{6690DDCD-1837-47DE-9284-8C5B45BA1179}" srcId="{0C63C4A2-DE70-4F64-B843-628E0258929C}" destId="{2B0BE7E2-51F2-4A07-83AA-E8693233CF7B}" srcOrd="1" destOrd="0" parTransId="{053A0E64-0229-4EF9-80C7-6C519255625D}" sibTransId="{20269EB2-F0C6-4030-9735-02F758F8CF85}"/>
    <dgm:cxn modelId="{18DECCE0-80B6-4223-AFF0-2A024139767B}" type="presOf" srcId="{9AEB3F72-1E5B-4B51-B590-B6BD59BA06A0}" destId="{87C43222-8B94-426F-8853-27A99AE47589}" srcOrd="0" destOrd="0" presId="urn:microsoft.com/office/officeart/2008/layout/VerticalCurvedList"/>
    <dgm:cxn modelId="{983832B9-EEB5-4C7D-8F76-C5C181BC3ABC}" type="presParOf" srcId="{DF904110-E098-471B-8462-420C43023BAE}" destId="{D4D7E21D-AC3E-435B-9E5A-0D9CB46B7291}" srcOrd="0" destOrd="0" presId="urn:microsoft.com/office/officeart/2008/layout/VerticalCurvedList"/>
    <dgm:cxn modelId="{08840066-2D89-4240-84EA-E673BFBFB8D2}" type="presParOf" srcId="{D4D7E21D-AC3E-435B-9E5A-0D9CB46B7291}" destId="{29CFE87B-0CA9-4185-BAED-3B82B983D64A}" srcOrd="0" destOrd="0" presId="urn:microsoft.com/office/officeart/2008/layout/VerticalCurvedList"/>
    <dgm:cxn modelId="{22E7448B-E620-4C11-A19A-17D6A08E4357}" type="presParOf" srcId="{29CFE87B-0CA9-4185-BAED-3B82B983D64A}" destId="{0AD5D20A-08D0-4788-ADDF-2B5F9EADCB56}" srcOrd="0" destOrd="0" presId="urn:microsoft.com/office/officeart/2008/layout/VerticalCurvedList"/>
    <dgm:cxn modelId="{B62E0504-7092-439E-B6B1-2D41630E24B7}" type="presParOf" srcId="{29CFE87B-0CA9-4185-BAED-3B82B983D64A}" destId="{8E06F954-D021-445B-9776-5F3287A5F459}" srcOrd="1" destOrd="0" presId="urn:microsoft.com/office/officeart/2008/layout/VerticalCurvedList"/>
    <dgm:cxn modelId="{1F22ADAA-FD6E-4520-B6AC-0243EAD43CEE}" type="presParOf" srcId="{29CFE87B-0CA9-4185-BAED-3B82B983D64A}" destId="{07E0D501-06A1-482E-9AF8-2175B6515E2C}" srcOrd="2" destOrd="0" presId="urn:microsoft.com/office/officeart/2008/layout/VerticalCurvedList"/>
    <dgm:cxn modelId="{9401B701-A476-44B0-9580-1137A964910E}" type="presParOf" srcId="{29CFE87B-0CA9-4185-BAED-3B82B983D64A}" destId="{7C2A0244-E50C-4E1E-A1BA-FFEF3A64322A}" srcOrd="3" destOrd="0" presId="urn:microsoft.com/office/officeart/2008/layout/VerticalCurvedList"/>
    <dgm:cxn modelId="{3E82CE21-A204-48FF-A372-16EB84449E9C}" type="presParOf" srcId="{D4D7E21D-AC3E-435B-9E5A-0D9CB46B7291}" destId="{B84ECFB8-9ECD-4989-A0CB-99DB0EC83CE3}" srcOrd="1" destOrd="0" presId="urn:microsoft.com/office/officeart/2008/layout/VerticalCurvedList"/>
    <dgm:cxn modelId="{D77F7C3D-DA4E-438F-A3E3-BB4B0A60C690}" type="presParOf" srcId="{D4D7E21D-AC3E-435B-9E5A-0D9CB46B7291}" destId="{51EBCC62-6F7B-4E2F-A3B3-61A9AE80D58F}" srcOrd="2" destOrd="0" presId="urn:microsoft.com/office/officeart/2008/layout/VerticalCurvedList"/>
    <dgm:cxn modelId="{B383EC8C-06B2-4906-859C-59FC6263AA5B}" type="presParOf" srcId="{51EBCC62-6F7B-4E2F-A3B3-61A9AE80D58F}" destId="{BBE09719-08DA-4D9C-97A3-B33DAF3084B4}" srcOrd="0" destOrd="0" presId="urn:microsoft.com/office/officeart/2008/layout/VerticalCurvedList"/>
    <dgm:cxn modelId="{4DB051B6-0927-4875-9FB5-55A154FEA6FB}" type="presParOf" srcId="{D4D7E21D-AC3E-435B-9E5A-0D9CB46B7291}" destId="{92A6192B-10A5-40F6-B8E4-CFAB9C5A9E6C}" srcOrd="3" destOrd="0" presId="urn:microsoft.com/office/officeart/2008/layout/VerticalCurvedList"/>
    <dgm:cxn modelId="{E6F252EA-0FD5-4808-95AA-D260CDEDE2E9}" type="presParOf" srcId="{D4D7E21D-AC3E-435B-9E5A-0D9CB46B7291}" destId="{B082B464-AEB6-4066-BB3F-C2D227E72A66}" srcOrd="4" destOrd="0" presId="urn:microsoft.com/office/officeart/2008/layout/VerticalCurvedList"/>
    <dgm:cxn modelId="{CDB30C71-39B6-4457-8537-4E4B88D904DC}" type="presParOf" srcId="{B082B464-AEB6-4066-BB3F-C2D227E72A66}" destId="{74476FBF-4060-42F2-84B0-C231DDE3C903}" srcOrd="0" destOrd="0" presId="urn:microsoft.com/office/officeart/2008/layout/VerticalCurvedList"/>
    <dgm:cxn modelId="{D5DFD33D-96B0-4C9F-8C4C-070538D80BEB}" type="presParOf" srcId="{D4D7E21D-AC3E-435B-9E5A-0D9CB46B7291}" destId="{87C43222-8B94-426F-8853-27A99AE47589}" srcOrd="5" destOrd="0" presId="urn:microsoft.com/office/officeart/2008/layout/VerticalCurvedList"/>
    <dgm:cxn modelId="{378702C6-1997-4D9A-97C8-D8026CE388BB}" type="presParOf" srcId="{D4D7E21D-AC3E-435B-9E5A-0D9CB46B7291}" destId="{8478BB35-1059-4EC5-A9B0-1583B4378269}" srcOrd="6" destOrd="0" presId="urn:microsoft.com/office/officeart/2008/layout/VerticalCurvedList"/>
    <dgm:cxn modelId="{15BE2F64-0DE5-482A-82F3-9099339C7FA8}" type="presParOf" srcId="{8478BB35-1059-4EC5-A9B0-1583B4378269}" destId="{0FBE24EA-9333-4FD1-BD78-F55338D27A24}" srcOrd="0" destOrd="0" presId="urn:microsoft.com/office/officeart/2008/layout/VerticalCurvedList"/>
    <dgm:cxn modelId="{4E418F55-F157-4106-B2EB-49E4D6B39704}" type="presParOf" srcId="{D4D7E21D-AC3E-435B-9E5A-0D9CB46B7291}" destId="{20BB5B6F-3952-4520-876B-F47B541D3E92}" srcOrd="7" destOrd="0" presId="urn:microsoft.com/office/officeart/2008/layout/VerticalCurvedList"/>
    <dgm:cxn modelId="{7532C6D0-4B54-4361-861C-6939223AB4CC}" type="presParOf" srcId="{D4D7E21D-AC3E-435B-9E5A-0D9CB46B7291}" destId="{766A0D4C-EE76-4137-9448-4EDE7E9EB6C1}" srcOrd="8" destOrd="0" presId="urn:microsoft.com/office/officeart/2008/layout/VerticalCurvedList"/>
    <dgm:cxn modelId="{C7D4CDDB-3800-47D4-9A06-203AE7E8D72E}" type="presParOf" srcId="{766A0D4C-EE76-4137-9448-4EDE7E9EB6C1}" destId="{C6FDAD74-D579-460C-B222-C38ACD0CEB2B}" srcOrd="0" destOrd="0" presId="urn:microsoft.com/office/officeart/2008/layout/VerticalCurvedList"/>
    <dgm:cxn modelId="{D703ECEB-DEA6-46B9-8638-DB7DD414B5EA}" type="presParOf" srcId="{D4D7E21D-AC3E-435B-9E5A-0D9CB46B7291}" destId="{85BEABB3-8275-4B69-95F3-923F9FAF1CBE}" srcOrd="9" destOrd="0" presId="urn:microsoft.com/office/officeart/2008/layout/VerticalCurvedList"/>
    <dgm:cxn modelId="{B7CC2BE1-DE46-48DA-8033-B1C2FDFD36EF}" type="presParOf" srcId="{D4D7E21D-AC3E-435B-9E5A-0D9CB46B7291}" destId="{A7B4E184-5CBB-48B5-8444-B6123C7C73AC}" srcOrd="10" destOrd="0" presId="urn:microsoft.com/office/officeart/2008/layout/VerticalCurvedList"/>
    <dgm:cxn modelId="{1D8A42BC-0031-4924-B818-2B0AD9277396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FD77DD-DA11-4A0B-AE37-BB005817D33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C16219E8-15EF-4587-B96D-64099F889EA9}">
      <dgm:prSet phldrT="[텍스트]" custT="1"/>
      <dgm:spPr/>
      <dgm:t>
        <a:bodyPr/>
        <a:lstStyle/>
        <a:p>
          <a:pPr latinLnBrk="1"/>
          <a:r>
            <a:rPr lang="en-US" altLang="ko-KR" sz="2000" smtClean="0">
              <a:solidFill>
                <a:srgbClr val="C00000"/>
              </a:solidFill>
            </a:rPr>
            <a:t>EPC</a:t>
          </a:r>
          <a:endParaRPr lang="ko-KR" altLang="en-US" sz="2600">
            <a:solidFill>
              <a:srgbClr val="C00000"/>
            </a:solidFill>
          </a:endParaRPr>
        </a:p>
      </dgm:t>
    </dgm:pt>
    <dgm:pt modelId="{0AF3F15C-006B-4EC5-9B47-9122213F10EF}" type="parTrans" cxnId="{2E0E1DC6-AB42-4535-B4C0-BCF014AB72E8}">
      <dgm:prSet/>
      <dgm:spPr/>
      <dgm:t>
        <a:bodyPr/>
        <a:lstStyle/>
        <a:p>
          <a:pPr latinLnBrk="1"/>
          <a:endParaRPr lang="ko-KR" altLang="en-US"/>
        </a:p>
      </dgm:t>
    </dgm:pt>
    <dgm:pt modelId="{37A7A4FF-C52D-477B-AE02-7346AD2D9C5A}" type="sibTrans" cxnId="{2E0E1DC6-AB42-4535-B4C0-BCF014AB72E8}">
      <dgm:prSet/>
      <dgm:spPr/>
      <dgm:t>
        <a:bodyPr/>
        <a:lstStyle/>
        <a:p>
          <a:pPr latinLnBrk="1"/>
          <a:endParaRPr lang="ko-KR" altLang="en-US"/>
        </a:p>
      </dgm:t>
    </dgm:pt>
    <dgm:pt modelId="{44295BF3-5853-46A7-9FDB-2BF0FBBFC1EE}">
      <dgm:prSet phldrT="[텍스트]" phldr="1"/>
      <dgm:spPr>
        <a:noFill/>
        <a:ln>
          <a:solidFill>
            <a:srgbClr val="C00000"/>
          </a:solidFill>
        </a:ln>
      </dgm:spPr>
      <dgm:t>
        <a:bodyPr/>
        <a:lstStyle/>
        <a:p>
          <a:pPr latinLnBrk="1"/>
          <a:endParaRPr lang="ko-KR" altLang="en-US" dirty="0"/>
        </a:p>
      </dgm:t>
    </dgm:pt>
    <dgm:pt modelId="{F836830E-929B-448E-A8AC-56EF7A2A0734}" type="parTrans" cxnId="{CE3854E9-24C4-49FB-A793-1BEE176EF525}">
      <dgm:prSet/>
      <dgm:spPr/>
      <dgm:t>
        <a:bodyPr/>
        <a:lstStyle/>
        <a:p>
          <a:pPr latinLnBrk="1"/>
          <a:endParaRPr lang="ko-KR" altLang="en-US"/>
        </a:p>
      </dgm:t>
    </dgm:pt>
    <dgm:pt modelId="{6D38B977-CD3B-43CE-B6B1-416FF2962B9B}" type="sibTrans" cxnId="{CE3854E9-24C4-49FB-A793-1BEE176EF525}">
      <dgm:prSet/>
      <dgm:spPr/>
      <dgm:t>
        <a:bodyPr/>
        <a:lstStyle/>
        <a:p>
          <a:pPr latinLnBrk="1"/>
          <a:endParaRPr lang="ko-KR" altLang="en-US"/>
        </a:p>
      </dgm:t>
    </dgm:pt>
    <dgm:pt modelId="{1B5FE903-A3E8-4251-9E63-960D9EC7EB39}">
      <dgm:prSet phldrT="[텍스트]" custT="1"/>
      <dgm:spPr/>
      <dgm:t>
        <a:bodyPr/>
        <a:lstStyle/>
        <a:p>
          <a:pPr latinLnBrk="1"/>
          <a:r>
            <a:rPr lang="en-US" altLang="ko-KR" sz="2000" smtClean="0">
              <a:solidFill>
                <a:srgbClr val="FFC000"/>
              </a:solidFill>
            </a:rPr>
            <a:t>Power Plant</a:t>
          </a:r>
          <a:endParaRPr lang="ko-KR" altLang="en-US" sz="2000" dirty="0">
            <a:solidFill>
              <a:srgbClr val="FFC000"/>
            </a:solidFill>
          </a:endParaRPr>
        </a:p>
      </dgm:t>
    </dgm:pt>
    <dgm:pt modelId="{B11003D5-0BA7-4ACA-8E6D-A0640AC1857E}" type="parTrans" cxnId="{8A4EA0E8-F294-4609-90C4-AECDA26A1F61}">
      <dgm:prSet/>
      <dgm:spPr/>
      <dgm:t>
        <a:bodyPr/>
        <a:lstStyle/>
        <a:p>
          <a:pPr latinLnBrk="1"/>
          <a:endParaRPr lang="ko-KR" altLang="en-US"/>
        </a:p>
      </dgm:t>
    </dgm:pt>
    <dgm:pt modelId="{C66D4C87-C547-4F3B-8903-3128D42AB442}" type="sibTrans" cxnId="{8A4EA0E8-F294-4609-90C4-AECDA26A1F61}">
      <dgm:prSet/>
      <dgm:spPr/>
      <dgm:t>
        <a:bodyPr/>
        <a:lstStyle/>
        <a:p>
          <a:pPr latinLnBrk="1"/>
          <a:endParaRPr lang="ko-KR" altLang="en-US"/>
        </a:p>
      </dgm:t>
    </dgm:pt>
    <dgm:pt modelId="{9507C2C7-9A36-40FC-9787-B1CED52950A3}">
      <dgm:prSet phldrT="[텍스트]" phldr="1"/>
      <dgm:spPr>
        <a:noFill/>
        <a:ln>
          <a:solidFill>
            <a:srgbClr val="FFC00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0FD3F250-0034-4875-8AB3-A662BA843709}" type="parTrans" cxnId="{ED6256B0-28F8-4378-90B5-6833A96CC85E}">
      <dgm:prSet/>
      <dgm:spPr/>
      <dgm:t>
        <a:bodyPr/>
        <a:lstStyle/>
        <a:p>
          <a:pPr latinLnBrk="1"/>
          <a:endParaRPr lang="ko-KR" altLang="en-US"/>
        </a:p>
      </dgm:t>
    </dgm:pt>
    <dgm:pt modelId="{68D76487-3F88-4EC7-9804-85AE336FD004}" type="sibTrans" cxnId="{ED6256B0-28F8-4378-90B5-6833A96CC85E}">
      <dgm:prSet/>
      <dgm:spPr/>
      <dgm:t>
        <a:bodyPr/>
        <a:lstStyle/>
        <a:p>
          <a:pPr latinLnBrk="1"/>
          <a:endParaRPr lang="ko-KR" altLang="en-US"/>
        </a:p>
      </dgm:t>
    </dgm:pt>
    <dgm:pt modelId="{74E05A96-FF34-4A6F-BFBE-5F421EC2C254}">
      <dgm:prSet phldrT="[텍스트]" phldr="1"/>
      <dgm:spPr>
        <a:noFill/>
        <a:ln>
          <a:solidFill>
            <a:srgbClr val="FFC00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BD6617D3-A73E-40DD-90F0-A0DED4B8612A}" type="parTrans" cxnId="{31909CFB-3503-4F71-B7D3-AA621F96A765}">
      <dgm:prSet/>
      <dgm:spPr/>
      <dgm:t>
        <a:bodyPr/>
        <a:lstStyle/>
        <a:p>
          <a:pPr latinLnBrk="1"/>
          <a:endParaRPr lang="ko-KR" altLang="en-US"/>
        </a:p>
      </dgm:t>
    </dgm:pt>
    <dgm:pt modelId="{7C90B8C8-8527-479E-BB04-61EF7A301356}" type="sibTrans" cxnId="{31909CFB-3503-4F71-B7D3-AA621F96A765}">
      <dgm:prSet/>
      <dgm:spPr/>
      <dgm:t>
        <a:bodyPr/>
        <a:lstStyle/>
        <a:p>
          <a:pPr latinLnBrk="1"/>
          <a:endParaRPr lang="ko-KR" altLang="en-US"/>
        </a:p>
      </dgm:t>
    </dgm:pt>
    <dgm:pt modelId="{A5371DDD-ED71-41DC-91AF-91730E40EBE9}">
      <dgm:prSet phldrT="[텍스트]" custT="1"/>
      <dgm:spPr/>
      <dgm:t>
        <a:bodyPr/>
        <a:lstStyle/>
        <a:p>
          <a:pPr latinLnBrk="1"/>
          <a:r>
            <a:rPr lang="en-US" altLang="ko-KR" sz="2000" dirty="0" smtClean="0">
              <a:solidFill>
                <a:srgbClr val="00B050"/>
              </a:solidFill>
            </a:rPr>
            <a:t>Shipyard</a:t>
          </a:r>
          <a:endParaRPr lang="ko-KR" altLang="en-US" sz="2000">
            <a:solidFill>
              <a:srgbClr val="00B050"/>
            </a:solidFill>
          </a:endParaRPr>
        </a:p>
      </dgm:t>
    </dgm:pt>
    <dgm:pt modelId="{5AD091A2-6EDB-4B72-9235-7EC465462D1F}" type="parTrans" cxnId="{30799752-6D5D-46B0-8C77-6FFDB8449190}">
      <dgm:prSet/>
      <dgm:spPr/>
      <dgm:t>
        <a:bodyPr/>
        <a:lstStyle/>
        <a:p>
          <a:pPr latinLnBrk="1"/>
          <a:endParaRPr lang="ko-KR" altLang="en-US"/>
        </a:p>
      </dgm:t>
    </dgm:pt>
    <dgm:pt modelId="{37F45EB2-D002-49C9-8187-E8CF18FCA2DC}" type="sibTrans" cxnId="{30799752-6D5D-46B0-8C77-6FFDB8449190}">
      <dgm:prSet/>
      <dgm:spPr/>
      <dgm:t>
        <a:bodyPr/>
        <a:lstStyle/>
        <a:p>
          <a:pPr latinLnBrk="1"/>
          <a:endParaRPr lang="ko-KR" altLang="en-US"/>
        </a:p>
      </dgm:t>
    </dgm:pt>
    <dgm:pt modelId="{444A76DA-F362-4A7A-9DFB-871C64A32A2C}">
      <dgm:prSet phldrT="[텍스트]" phldr="1"/>
      <dgm:spPr>
        <a:noFill/>
        <a:ln>
          <a:solidFill>
            <a:srgbClr val="00B05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E1A108E4-BBCE-4F38-B2CB-B7F915E69C07}" type="parTrans" cxnId="{BF1F4B03-3682-4561-B5F5-7BA72C40E4DB}">
      <dgm:prSet/>
      <dgm:spPr/>
      <dgm:t>
        <a:bodyPr/>
        <a:lstStyle/>
        <a:p>
          <a:pPr latinLnBrk="1"/>
          <a:endParaRPr lang="ko-KR" altLang="en-US"/>
        </a:p>
      </dgm:t>
    </dgm:pt>
    <dgm:pt modelId="{B7F479B1-AC06-495A-93A2-4FD2FF5ED95E}" type="sibTrans" cxnId="{BF1F4B03-3682-4561-B5F5-7BA72C40E4DB}">
      <dgm:prSet/>
      <dgm:spPr/>
      <dgm:t>
        <a:bodyPr/>
        <a:lstStyle/>
        <a:p>
          <a:pPr latinLnBrk="1"/>
          <a:endParaRPr lang="ko-KR" altLang="en-US"/>
        </a:p>
      </dgm:t>
    </dgm:pt>
    <dgm:pt modelId="{BE0C1090-ADEC-4C58-9728-259045AFFE1E}">
      <dgm:prSet phldrT="[텍스트]" phldr="1"/>
      <dgm:spPr>
        <a:noFill/>
        <a:ln>
          <a:solidFill>
            <a:srgbClr val="00B05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6D9041B1-97C2-44C4-BD97-D8CAC8BB44A2}" type="parTrans" cxnId="{03642E28-56AD-4386-89F2-5445644FA7C6}">
      <dgm:prSet/>
      <dgm:spPr/>
      <dgm:t>
        <a:bodyPr/>
        <a:lstStyle/>
        <a:p>
          <a:pPr latinLnBrk="1"/>
          <a:endParaRPr lang="ko-KR" altLang="en-US"/>
        </a:p>
      </dgm:t>
    </dgm:pt>
    <dgm:pt modelId="{78DF129E-EEFD-486F-A39F-F02490F3F7D4}" type="sibTrans" cxnId="{03642E28-56AD-4386-89F2-5445644FA7C6}">
      <dgm:prSet/>
      <dgm:spPr/>
      <dgm:t>
        <a:bodyPr/>
        <a:lstStyle/>
        <a:p>
          <a:pPr latinLnBrk="1"/>
          <a:endParaRPr lang="ko-KR" altLang="en-US"/>
        </a:p>
      </dgm:t>
    </dgm:pt>
    <dgm:pt modelId="{AB3B6EA7-DC33-4EAA-A2CB-464AA610DE83}">
      <dgm:prSet phldrT="[텍스트]" phldr="1"/>
      <dgm:spPr>
        <a:noFill/>
        <a:ln>
          <a:solidFill>
            <a:srgbClr val="C00000"/>
          </a:solidFill>
        </a:ln>
      </dgm:spPr>
      <dgm:t>
        <a:bodyPr/>
        <a:lstStyle/>
        <a:p>
          <a:pPr latinLnBrk="1"/>
          <a:endParaRPr lang="ko-KR" altLang="en-US" dirty="0"/>
        </a:p>
      </dgm:t>
    </dgm:pt>
    <dgm:pt modelId="{47A26401-2BF4-46AE-852F-989C5454966D}" type="sibTrans" cxnId="{9DAFA304-F60A-4105-8893-4E121AB5FB29}">
      <dgm:prSet/>
      <dgm:spPr/>
      <dgm:t>
        <a:bodyPr/>
        <a:lstStyle/>
        <a:p>
          <a:pPr latinLnBrk="1"/>
          <a:endParaRPr lang="ko-KR" altLang="en-US"/>
        </a:p>
      </dgm:t>
    </dgm:pt>
    <dgm:pt modelId="{3D13646F-E933-4A8D-833D-FB2F10CB6D46}" type="parTrans" cxnId="{9DAFA304-F60A-4105-8893-4E121AB5FB29}">
      <dgm:prSet/>
      <dgm:spPr/>
      <dgm:t>
        <a:bodyPr/>
        <a:lstStyle/>
        <a:p>
          <a:pPr latinLnBrk="1"/>
          <a:endParaRPr lang="ko-KR" altLang="en-US"/>
        </a:p>
      </dgm:t>
    </dgm:pt>
    <dgm:pt modelId="{4A6E9A22-46AC-4AF5-A79B-8354504C8731}">
      <dgm:prSet phldrT="[텍스트]" custT="1"/>
      <dgm:spPr/>
      <dgm:t>
        <a:bodyPr/>
        <a:lstStyle/>
        <a:p>
          <a:pPr latinLnBrk="1"/>
          <a:r>
            <a:rPr lang="en-US" altLang="ko-KR" sz="2000" dirty="0" smtClean="0">
              <a:solidFill>
                <a:srgbClr val="0070C0"/>
              </a:solidFill>
            </a:rPr>
            <a:t>General </a:t>
          </a:r>
          <a:r>
            <a:rPr lang="en-US" altLang="ko-KR" sz="2000" dirty="0" smtClean="0">
              <a:solidFill>
                <a:srgbClr val="0070C0"/>
              </a:solidFill>
            </a:rPr>
            <a:t>Plant</a:t>
          </a:r>
          <a:endParaRPr lang="ko-KR" altLang="en-US" sz="2600" dirty="0">
            <a:solidFill>
              <a:srgbClr val="0070C0"/>
            </a:solidFill>
          </a:endParaRPr>
        </a:p>
      </dgm:t>
    </dgm:pt>
    <dgm:pt modelId="{DB4CF563-5A90-4899-B6A7-D2282FF3F520}" type="parTrans" cxnId="{11B0A9AA-2BE0-478B-B3D2-A457950A3776}">
      <dgm:prSet/>
      <dgm:spPr/>
      <dgm:t>
        <a:bodyPr/>
        <a:lstStyle/>
        <a:p>
          <a:pPr latinLnBrk="1"/>
          <a:endParaRPr lang="ko-KR" altLang="en-US"/>
        </a:p>
      </dgm:t>
    </dgm:pt>
    <dgm:pt modelId="{F098D652-C490-405A-88CF-7E779E0D962E}" type="sibTrans" cxnId="{11B0A9AA-2BE0-478B-B3D2-A457950A3776}">
      <dgm:prSet/>
      <dgm:spPr/>
      <dgm:t>
        <a:bodyPr/>
        <a:lstStyle/>
        <a:p>
          <a:pPr latinLnBrk="1"/>
          <a:endParaRPr lang="ko-KR" altLang="en-US"/>
        </a:p>
      </dgm:t>
    </dgm:pt>
    <dgm:pt modelId="{DCEE4F2D-71D3-4096-BE8E-5C66DF31F31A}">
      <dgm:prSet phldrT="[텍스트]" custT="1"/>
      <dgm:spPr/>
      <dgm:t>
        <a:bodyPr/>
        <a:lstStyle/>
        <a:p>
          <a:pPr latinLnBrk="1"/>
          <a:r>
            <a:rPr lang="en-US" altLang="ko-KR" sz="2000" dirty="0" smtClean="0">
              <a:solidFill>
                <a:srgbClr val="002060"/>
              </a:solidFill>
            </a:rPr>
            <a:t>Pump</a:t>
          </a:r>
          <a:endParaRPr lang="ko-KR" altLang="en-US" sz="2600">
            <a:solidFill>
              <a:srgbClr val="002060"/>
            </a:solidFill>
          </a:endParaRPr>
        </a:p>
      </dgm:t>
    </dgm:pt>
    <dgm:pt modelId="{EC323400-47E5-45F1-A9D4-77011A65BAB8}" type="parTrans" cxnId="{E790C7B1-508E-4C9C-BAA6-F95750BEE401}">
      <dgm:prSet/>
      <dgm:spPr/>
      <dgm:t>
        <a:bodyPr/>
        <a:lstStyle/>
        <a:p>
          <a:pPr latinLnBrk="1"/>
          <a:endParaRPr lang="ko-KR" altLang="en-US"/>
        </a:p>
      </dgm:t>
    </dgm:pt>
    <dgm:pt modelId="{2C2AF21D-2173-4FD5-9ED9-AE2A9E832CDF}" type="sibTrans" cxnId="{E790C7B1-508E-4C9C-BAA6-F95750BEE401}">
      <dgm:prSet/>
      <dgm:spPr/>
      <dgm:t>
        <a:bodyPr/>
        <a:lstStyle/>
        <a:p>
          <a:pPr latinLnBrk="1"/>
          <a:endParaRPr lang="ko-KR" altLang="en-US"/>
        </a:p>
      </dgm:t>
    </dgm:pt>
    <dgm:pt modelId="{A3399FE2-A5AD-4570-93CB-C0DF549863BA}" type="pres">
      <dgm:prSet presAssocID="{89FD77DD-DA11-4A0B-AE37-BB005817D33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D640F7-3E92-4C50-823B-5F16B0FAC1AB}" type="pres">
      <dgm:prSet presAssocID="{C16219E8-15EF-4587-B96D-64099F889EA9}" presName="compositeNode" presStyleCnt="0">
        <dgm:presLayoutVars>
          <dgm:bulletEnabled val="1"/>
        </dgm:presLayoutVars>
      </dgm:prSet>
      <dgm:spPr/>
    </dgm:pt>
    <dgm:pt modelId="{C48A1C88-0B0B-4DE9-AB94-88B2675DA17F}" type="pres">
      <dgm:prSet presAssocID="{C16219E8-15EF-4587-B96D-64099F889EA9}" presName="imag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DB9AF74-5954-4815-B5F3-8D3DB3E7180D}" type="pres">
      <dgm:prSet presAssocID="{C16219E8-15EF-4587-B96D-64099F889EA9}" presName="childNode" presStyleLbl="node1" presStyleIdx="0" presStyleCnt="5" custScaleY="11776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1C64339-494D-4531-85EC-97B24997F353}" type="pres">
      <dgm:prSet presAssocID="{C16219E8-15EF-4587-B96D-64099F889EA9}" presName="parentNode" presStyleLbl="revTx" presStyleIdx="0" presStyleCnt="5" custAng="5400000" custScaleY="34920" custLinFactX="100000" custLinFactNeighborX="143407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4DFD630-40AE-47CD-BB31-D37DC31FC840}" type="pres">
      <dgm:prSet presAssocID="{37A7A4FF-C52D-477B-AE02-7346AD2D9C5A}" presName="sibTrans" presStyleCnt="0"/>
      <dgm:spPr/>
    </dgm:pt>
    <dgm:pt modelId="{20C7A04A-CDDC-439E-A13B-6BDEBB89FAA4}" type="pres">
      <dgm:prSet presAssocID="{1B5FE903-A3E8-4251-9E63-960D9EC7EB39}" presName="compositeNode" presStyleCnt="0">
        <dgm:presLayoutVars>
          <dgm:bulletEnabled val="1"/>
        </dgm:presLayoutVars>
      </dgm:prSet>
      <dgm:spPr/>
    </dgm:pt>
    <dgm:pt modelId="{E5A42D5F-FAB6-46A8-A826-3359F23A706C}" type="pres">
      <dgm:prSet presAssocID="{1B5FE903-A3E8-4251-9E63-960D9EC7EB39}" presName="imag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E958360B-0AF1-4659-9A75-748608C32117}" type="pres">
      <dgm:prSet presAssocID="{1B5FE903-A3E8-4251-9E63-960D9EC7EB39}" presName="childNode" presStyleLbl="node1" presStyleIdx="1" presStyleCnt="5" custScaleY="11771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F64DB75-EB12-4B59-BB45-375DC96CAED1}" type="pres">
      <dgm:prSet presAssocID="{1B5FE903-A3E8-4251-9E63-960D9EC7EB39}" presName="parentNode" presStyleLbl="revTx" presStyleIdx="1" presStyleCnt="5" custAng="5400000" custScaleY="51571" custLinFactX="100000" custLinFactNeighborX="142283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CD6FE6-EE04-42AA-A9DF-645946400C5C}" type="pres">
      <dgm:prSet presAssocID="{C66D4C87-C547-4F3B-8903-3128D42AB442}" presName="sibTrans" presStyleCnt="0"/>
      <dgm:spPr/>
    </dgm:pt>
    <dgm:pt modelId="{CC971E2C-071A-4570-BBE0-2AA7F4DC1D3E}" type="pres">
      <dgm:prSet presAssocID="{A5371DDD-ED71-41DC-91AF-91730E40EBE9}" presName="compositeNode" presStyleCnt="0">
        <dgm:presLayoutVars>
          <dgm:bulletEnabled val="1"/>
        </dgm:presLayoutVars>
      </dgm:prSet>
      <dgm:spPr/>
    </dgm:pt>
    <dgm:pt modelId="{FE6DC0A1-70CF-4E29-99A1-6CAB8FD4A107}" type="pres">
      <dgm:prSet presAssocID="{A5371DDD-ED71-41DC-91AF-91730E40EBE9}" presName="imag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008024E-99D9-4170-9F23-8FF6F8274C60}" type="pres">
      <dgm:prSet presAssocID="{A5371DDD-ED71-41DC-91AF-91730E40EBE9}" presName="childNode" presStyleLbl="node1" presStyleIdx="2" presStyleCnt="5" custScaleY="11771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907613A-D333-4D7C-B9BE-538CE0550188}" type="pres">
      <dgm:prSet presAssocID="{A5371DDD-ED71-41DC-91AF-91730E40EBE9}" presName="parentNode" presStyleLbl="revTx" presStyleIdx="2" presStyleCnt="5" custAng="5400000" custScaleY="44121" custLinFactX="100000" custLinFactNeighborX="147200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EFAD986-C0B8-4B14-A5F8-C74AF4A385B2}" type="pres">
      <dgm:prSet presAssocID="{37F45EB2-D002-49C9-8187-E8CF18FCA2DC}" presName="sibTrans" presStyleCnt="0"/>
      <dgm:spPr/>
    </dgm:pt>
    <dgm:pt modelId="{CEE42CFC-AB50-41D4-AB17-40CE48653C3E}" type="pres">
      <dgm:prSet presAssocID="{4A6E9A22-46AC-4AF5-A79B-8354504C8731}" presName="compositeNode" presStyleCnt="0">
        <dgm:presLayoutVars>
          <dgm:bulletEnabled val="1"/>
        </dgm:presLayoutVars>
      </dgm:prSet>
      <dgm:spPr/>
    </dgm:pt>
    <dgm:pt modelId="{24BF1FF9-C42A-46B4-88F6-8301D78FC19A}" type="pres">
      <dgm:prSet presAssocID="{4A6E9A22-46AC-4AF5-A79B-8354504C8731}" presName="imag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BE5B3555-4F1F-42C4-B1FB-704487E49D20}" type="pres">
      <dgm:prSet presAssocID="{4A6E9A22-46AC-4AF5-A79B-8354504C8731}" presName="childNode" presStyleLbl="node1" presStyleIdx="3" presStyleCnt="5" custScaleY="117713">
        <dgm:presLayoutVars>
          <dgm:bulletEnabled val="1"/>
        </dgm:presLayoutVars>
      </dgm:prSet>
      <dgm:spPr>
        <a:noFill/>
        <a:ln>
          <a:solidFill>
            <a:srgbClr val="0070C0"/>
          </a:solidFill>
        </a:ln>
      </dgm:spPr>
    </dgm:pt>
    <dgm:pt modelId="{ABAF5E24-9F65-414F-B155-C28AB7178A99}" type="pres">
      <dgm:prSet presAssocID="{4A6E9A22-46AC-4AF5-A79B-8354504C8731}" presName="parentNode" presStyleLbl="revTx" presStyleIdx="3" presStyleCnt="5" custAng="5400000" custScaleY="48458" custLinFactX="100000" custLinFactNeighborX="183068" custLinFactNeighborY="5535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92AF7FE-D5C9-42BC-8F80-2FE8D481BBA4}" type="pres">
      <dgm:prSet presAssocID="{F098D652-C490-405A-88CF-7E779E0D962E}" presName="sibTrans" presStyleCnt="0"/>
      <dgm:spPr/>
    </dgm:pt>
    <dgm:pt modelId="{7B7D5FED-F065-4079-9992-71D4447D6DAC}" type="pres">
      <dgm:prSet presAssocID="{DCEE4F2D-71D3-4096-BE8E-5C66DF31F31A}" presName="compositeNode" presStyleCnt="0">
        <dgm:presLayoutVars>
          <dgm:bulletEnabled val="1"/>
        </dgm:presLayoutVars>
      </dgm:prSet>
      <dgm:spPr/>
    </dgm:pt>
    <dgm:pt modelId="{C7EF008F-0463-4EAD-AFE3-43F3C0CD5224}" type="pres">
      <dgm:prSet presAssocID="{DCEE4F2D-71D3-4096-BE8E-5C66DF31F31A}" presName="imag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17B6A313-84F5-448E-BDF7-BB9E33462D7A}" type="pres">
      <dgm:prSet presAssocID="{DCEE4F2D-71D3-4096-BE8E-5C66DF31F31A}" presName="childNode" presStyleLbl="node1" presStyleIdx="4" presStyleCnt="5" custScaleY="54281" custLinFactNeighborX="-1663" custLinFactNeighborY="-32824">
        <dgm:presLayoutVars>
          <dgm:bulletEnabled val="1"/>
        </dgm:presLayoutVars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FB01EDDE-7825-4D09-9375-4118E7139B51}" type="pres">
      <dgm:prSet presAssocID="{DCEE4F2D-71D3-4096-BE8E-5C66DF31F31A}" presName="parentNode" presStyleLbl="revTx" presStyleIdx="4" presStyleCnt="5" custAng="5400000" custScaleY="24044" custLinFactX="144135" custLinFactNeighborX="200000" custLinFactNeighborY="-885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1B0A9AA-2BE0-478B-B3D2-A457950A3776}" srcId="{89FD77DD-DA11-4A0B-AE37-BB005817D337}" destId="{4A6E9A22-46AC-4AF5-A79B-8354504C8731}" srcOrd="3" destOrd="0" parTransId="{DB4CF563-5A90-4899-B6A7-D2282FF3F520}" sibTransId="{F098D652-C490-405A-88CF-7E779E0D962E}"/>
    <dgm:cxn modelId="{5645EE37-95AC-4FE7-BF2F-81F3F8CE5EFB}" type="presOf" srcId="{444A76DA-F362-4A7A-9DFB-871C64A32A2C}" destId="{4008024E-99D9-4170-9F23-8FF6F8274C60}" srcOrd="0" destOrd="0" presId="urn:microsoft.com/office/officeart/2005/8/layout/hList2"/>
    <dgm:cxn modelId="{7981192E-2D9C-44DE-9D86-9F95949AD829}" type="presOf" srcId="{DCEE4F2D-71D3-4096-BE8E-5C66DF31F31A}" destId="{FB01EDDE-7825-4D09-9375-4118E7139B51}" srcOrd="0" destOrd="0" presId="urn:microsoft.com/office/officeart/2005/8/layout/hList2"/>
    <dgm:cxn modelId="{03642E28-56AD-4386-89F2-5445644FA7C6}" srcId="{A5371DDD-ED71-41DC-91AF-91730E40EBE9}" destId="{BE0C1090-ADEC-4C58-9728-259045AFFE1E}" srcOrd="1" destOrd="0" parTransId="{6D9041B1-97C2-44C4-BD97-D8CAC8BB44A2}" sibTransId="{78DF129E-EEFD-486F-A39F-F02490F3F7D4}"/>
    <dgm:cxn modelId="{F70EAFC3-A803-48B4-839F-32DF437AEE62}" type="presOf" srcId="{1B5FE903-A3E8-4251-9E63-960D9EC7EB39}" destId="{0F64DB75-EB12-4B59-BB45-375DC96CAED1}" srcOrd="0" destOrd="0" presId="urn:microsoft.com/office/officeart/2005/8/layout/hList2"/>
    <dgm:cxn modelId="{1B75A00E-480F-4948-9B4A-43DE93F133AB}" type="presOf" srcId="{A5371DDD-ED71-41DC-91AF-91730E40EBE9}" destId="{7907613A-D333-4D7C-B9BE-538CE0550188}" srcOrd="0" destOrd="0" presId="urn:microsoft.com/office/officeart/2005/8/layout/hList2"/>
    <dgm:cxn modelId="{31909CFB-3503-4F71-B7D3-AA621F96A765}" srcId="{1B5FE903-A3E8-4251-9E63-960D9EC7EB39}" destId="{74E05A96-FF34-4A6F-BFBE-5F421EC2C254}" srcOrd="1" destOrd="0" parTransId="{BD6617D3-A73E-40DD-90F0-A0DED4B8612A}" sibTransId="{7C90B8C8-8527-479E-BB04-61EF7A301356}"/>
    <dgm:cxn modelId="{8A4EA0E8-F294-4609-90C4-AECDA26A1F61}" srcId="{89FD77DD-DA11-4A0B-AE37-BB005817D337}" destId="{1B5FE903-A3E8-4251-9E63-960D9EC7EB39}" srcOrd="1" destOrd="0" parTransId="{B11003D5-0BA7-4ACA-8E6D-A0640AC1857E}" sibTransId="{C66D4C87-C547-4F3B-8903-3128D42AB442}"/>
    <dgm:cxn modelId="{422733CA-8B0B-49A9-8250-7BCA6437358E}" type="presOf" srcId="{44295BF3-5853-46A7-9FDB-2BF0FBBFC1EE}" destId="{FDB9AF74-5954-4815-B5F3-8D3DB3E7180D}" srcOrd="0" destOrd="0" presId="urn:microsoft.com/office/officeart/2005/8/layout/hList2"/>
    <dgm:cxn modelId="{ED6256B0-28F8-4378-90B5-6833A96CC85E}" srcId="{1B5FE903-A3E8-4251-9E63-960D9EC7EB39}" destId="{9507C2C7-9A36-40FC-9787-B1CED52950A3}" srcOrd="0" destOrd="0" parTransId="{0FD3F250-0034-4875-8AB3-A662BA843709}" sibTransId="{68D76487-3F88-4EC7-9804-85AE336FD004}"/>
    <dgm:cxn modelId="{D290CE44-BBA2-4325-990B-900EF9CD1A92}" type="presOf" srcId="{74E05A96-FF34-4A6F-BFBE-5F421EC2C254}" destId="{E958360B-0AF1-4659-9A75-748608C32117}" srcOrd="0" destOrd="1" presId="urn:microsoft.com/office/officeart/2005/8/layout/hList2"/>
    <dgm:cxn modelId="{F58308CA-07AB-46D7-B3D5-A09FBF95EE27}" type="presOf" srcId="{AB3B6EA7-DC33-4EAA-A2CB-464AA610DE83}" destId="{FDB9AF74-5954-4815-B5F3-8D3DB3E7180D}" srcOrd="0" destOrd="1" presId="urn:microsoft.com/office/officeart/2005/8/layout/hList2"/>
    <dgm:cxn modelId="{9DAFA304-F60A-4105-8893-4E121AB5FB29}" srcId="{C16219E8-15EF-4587-B96D-64099F889EA9}" destId="{AB3B6EA7-DC33-4EAA-A2CB-464AA610DE83}" srcOrd="1" destOrd="0" parTransId="{3D13646F-E933-4A8D-833D-FB2F10CB6D46}" sibTransId="{47A26401-2BF4-46AE-852F-989C5454966D}"/>
    <dgm:cxn modelId="{2E0E1DC6-AB42-4535-B4C0-BCF014AB72E8}" srcId="{89FD77DD-DA11-4A0B-AE37-BB005817D337}" destId="{C16219E8-15EF-4587-B96D-64099F889EA9}" srcOrd="0" destOrd="0" parTransId="{0AF3F15C-006B-4EC5-9B47-9122213F10EF}" sibTransId="{37A7A4FF-C52D-477B-AE02-7346AD2D9C5A}"/>
    <dgm:cxn modelId="{D3015194-9DDE-470E-9937-C5C3C0F2E573}" type="presOf" srcId="{89FD77DD-DA11-4A0B-AE37-BB005817D337}" destId="{A3399FE2-A5AD-4570-93CB-C0DF549863BA}" srcOrd="0" destOrd="0" presId="urn:microsoft.com/office/officeart/2005/8/layout/hList2"/>
    <dgm:cxn modelId="{F6DFD6BC-680E-4487-9562-E4D2AEC7D743}" type="presOf" srcId="{C16219E8-15EF-4587-B96D-64099F889EA9}" destId="{B1C64339-494D-4531-85EC-97B24997F353}" srcOrd="0" destOrd="0" presId="urn:microsoft.com/office/officeart/2005/8/layout/hList2"/>
    <dgm:cxn modelId="{E39F5B1B-9AF8-4141-BFF6-17D544EC753E}" type="presOf" srcId="{9507C2C7-9A36-40FC-9787-B1CED52950A3}" destId="{E958360B-0AF1-4659-9A75-748608C32117}" srcOrd="0" destOrd="0" presId="urn:microsoft.com/office/officeart/2005/8/layout/hList2"/>
    <dgm:cxn modelId="{3450C335-D468-4196-8BA3-BF87A88BF7E2}" type="presOf" srcId="{4A6E9A22-46AC-4AF5-A79B-8354504C8731}" destId="{ABAF5E24-9F65-414F-B155-C28AB7178A99}" srcOrd="0" destOrd="0" presId="urn:microsoft.com/office/officeart/2005/8/layout/hList2"/>
    <dgm:cxn modelId="{E790C7B1-508E-4C9C-BAA6-F95750BEE401}" srcId="{89FD77DD-DA11-4A0B-AE37-BB005817D337}" destId="{DCEE4F2D-71D3-4096-BE8E-5C66DF31F31A}" srcOrd="4" destOrd="0" parTransId="{EC323400-47E5-45F1-A9D4-77011A65BAB8}" sibTransId="{2C2AF21D-2173-4FD5-9ED9-AE2A9E832CDF}"/>
    <dgm:cxn modelId="{BF1F4B03-3682-4561-B5F5-7BA72C40E4DB}" srcId="{A5371DDD-ED71-41DC-91AF-91730E40EBE9}" destId="{444A76DA-F362-4A7A-9DFB-871C64A32A2C}" srcOrd="0" destOrd="0" parTransId="{E1A108E4-BBCE-4F38-B2CB-B7F915E69C07}" sibTransId="{B7F479B1-AC06-495A-93A2-4FD2FF5ED95E}"/>
    <dgm:cxn modelId="{CE3854E9-24C4-49FB-A793-1BEE176EF525}" srcId="{C16219E8-15EF-4587-B96D-64099F889EA9}" destId="{44295BF3-5853-46A7-9FDB-2BF0FBBFC1EE}" srcOrd="0" destOrd="0" parTransId="{F836830E-929B-448E-A8AC-56EF7A2A0734}" sibTransId="{6D38B977-CD3B-43CE-B6B1-416FF2962B9B}"/>
    <dgm:cxn modelId="{30799752-6D5D-46B0-8C77-6FFDB8449190}" srcId="{89FD77DD-DA11-4A0B-AE37-BB005817D337}" destId="{A5371DDD-ED71-41DC-91AF-91730E40EBE9}" srcOrd="2" destOrd="0" parTransId="{5AD091A2-6EDB-4B72-9235-7EC465462D1F}" sibTransId="{37F45EB2-D002-49C9-8187-E8CF18FCA2DC}"/>
    <dgm:cxn modelId="{5F3D7895-5E7D-4323-B1FE-2248F2168036}" type="presOf" srcId="{BE0C1090-ADEC-4C58-9728-259045AFFE1E}" destId="{4008024E-99D9-4170-9F23-8FF6F8274C60}" srcOrd="0" destOrd="1" presId="urn:microsoft.com/office/officeart/2005/8/layout/hList2"/>
    <dgm:cxn modelId="{D83391BA-DD16-4E98-9820-5488EFF3A8C4}" type="presParOf" srcId="{A3399FE2-A5AD-4570-93CB-C0DF549863BA}" destId="{94D640F7-3E92-4C50-823B-5F16B0FAC1AB}" srcOrd="0" destOrd="0" presId="urn:microsoft.com/office/officeart/2005/8/layout/hList2"/>
    <dgm:cxn modelId="{B776144F-C074-4B6A-8C31-B47AC1536CE3}" type="presParOf" srcId="{94D640F7-3E92-4C50-823B-5F16B0FAC1AB}" destId="{C48A1C88-0B0B-4DE9-AB94-88B2675DA17F}" srcOrd="0" destOrd="0" presId="urn:microsoft.com/office/officeart/2005/8/layout/hList2"/>
    <dgm:cxn modelId="{0F2EA040-15AB-4851-AB08-79810BE50C89}" type="presParOf" srcId="{94D640F7-3E92-4C50-823B-5F16B0FAC1AB}" destId="{FDB9AF74-5954-4815-B5F3-8D3DB3E7180D}" srcOrd="1" destOrd="0" presId="urn:microsoft.com/office/officeart/2005/8/layout/hList2"/>
    <dgm:cxn modelId="{CA0B76FF-D12F-4213-ADFC-4EE2D596362A}" type="presParOf" srcId="{94D640F7-3E92-4C50-823B-5F16B0FAC1AB}" destId="{B1C64339-494D-4531-85EC-97B24997F353}" srcOrd="2" destOrd="0" presId="urn:microsoft.com/office/officeart/2005/8/layout/hList2"/>
    <dgm:cxn modelId="{354A7C88-2A3D-49B7-92BB-0CAE8CA3B94B}" type="presParOf" srcId="{A3399FE2-A5AD-4570-93CB-C0DF549863BA}" destId="{64DFD630-40AE-47CD-BB31-D37DC31FC840}" srcOrd="1" destOrd="0" presId="urn:microsoft.com/office/officeart/2005/8/layout/hList2"/>
    <dgm:cxn modelId="{3ED17E87-9F4B-4691-A635-4432F6AC8CDD}" type="presParOf" srcId="{A3399FE2-A5AD-4570-93CB-C0DF549863BA}" destId="{20C7A04A-CDDC-439E-A13B-6BDEBB89FAA4}" srcOrd="2" destOrd="0" presId="urn:microsoft.com/office/officeart/2005/8/layout/hList2"/>
    <dgm:cxn modelId="{588E372F-65C4-4D00-9816-BED589B047D4}" type="presParOf" srcId="{20C7A04A-CDDC-439E-A13B-6BDEBB89FAA4}" destId="{E5A42D5F-FAB6-46A8-A826-3359F23A706C}" srcOrd="0" destOrd="0" presId="urn:microsoft.com/office/officeart/2005/8/layout/hList2"/>
    <dgm:cxn modelId="{24E4EA12-1CCF-4D21-B865-42A43DF3CC05}" type="presParOf" srcId="{20C7A04A-CDDC-439E-A13B-6BDEBB89FAA4}" destId="{E958360B-0AF1-4659-9A75-748608C32117}" srcOrd="1" destOrd="0" presId="urn:microsoft.com/office/officeart/2005/8/layout/hList2"/>
    <dgm:cxn modelId="{DA850697-00F6-415C-8F69-80DD2ECC6781}" type="presParOf" srcId="{20C7A04A-CDDC-439E-A13B-6BDEBB89FAA4}" destId="{0F64DB75-EB12-4B59-BB45-375DC96CAED1}" srcOrd="2" destOrd="0" presId="urn:microsoft.com/office/officeart/2005/8/layout/hList2"/>
    <dgm:cxn modelId="{6AE3377A-4581-4927-B0A2-52CC8490AF6A}" type="presParOf" srcId="{A3399FE2-A5AD-4570-93CB-C0DF549863BA}" destId="{60CD6FE6-EE04-42AA-A9DF-645946400C5C}" srcOrd="3" destOrd="0" presId="urn:microsoft.com/office/officeart/2005/8/layout/hList2"/>
    <dgm:cxn modelId="{313330D6-BD9B-4D5B-858C-B543E83DF410}" type="presParOf" srcId="{A3399FE2-A5AD-4570-93CB-C0DF549863BA}" destId="{CC971E2C-071A-4570-BBE0-2AA7F4DC1D3E}" srcOrd="4" destOrd="0" presId="urn:microsoft.com/office/officeart/2005/8/layout/hList2"/>
    <dgm:cxn modelId="{36506E22-7BD1-439F-AB86-D7E734929233}" type="presParOf" srcId="{CC971E2C-071A-4570-BBE0-2AA7F4DC1D3E}" destId="{FE6DC0A1-70CF-4E29-99A1-6CAB8FD4A107}" srcOrd="0" destOrd="0" presId="urn:microsoft.com/office/officeart/2005/8/layout/hList2"/>
    <dgm:cxn modelId="{F0A56272-7DB5-4593-A67C-6554A47BB108}" type="presParOf" srcId="{CC971E2C-071A-4570-BBE0-2AA7F4DC1D3E}" destId="{4008024E-99D9-4170-9F23-8FF6F8274C60}" srcOrd="1" destOrd="0" presId="urn:microsoft.com/office/officeart/2005/8/layout/hList2"/>
    <dgm:cxn modelId="{8D59000A-DC07-4BAC-830E-13556FD37898}" type="presParOf" srcId="{CC971E2C-071A-4570-BBE0-2AA7F4DC1D3E}" destId="{7907613A-D333-4D7C-B9BE-538CE0550188}" srcOrd="2" destOrd="0" presId="urn:microsoft.com/office/officeart/2005/8/layout/hList2"/>
    <dgm:cxn modelId="{525DD6D8-77B5-492F-8757-B691CFF6DDB3}" type="presParOf" srcId="{A3399FE2-A5AD-4570-93CB-C0DF549863BA}" destId="{BEFAD986-C0B8-4B14-A5F8-C74AF4A385B2}" srcOrd="5" destOrd="0" presId="urn:microsoft.com/office/officeart/2005/8/layout/hList2"/>
    <dgm:cxn modelId="{C629FAE4-6A8B-4E8D-8708-351338B30057}" type="presParOf" srcId="{A3399FE2-A5AD-4570-93CB-C0DF549863BA}" destId="{CEE42CFC-AB50-41D4-AB17-40CE48653C3E}" srcOrd="6" destOrd="0" presId="urn:microsoft.com/office/officeart/2005/8/layout/hList2"/>
    <dgm:cxn modelId="{26055BB6-514D-43C4-AA62-9F4C79499110}" type="presParOf" srcId="{CEE42CFC-AB50-41D4-AB17-40CE48653C3E}" destId="{24BF1FF9-C42A-46B4-88F6-8301D78FC19A}" srcOrd="0" destOrd="0" presId="urn:microsoft.com/office/officeart/2005/8/layout/hList2"/>
    <dgm:cxn modelId="{B1C7BA4E-DFF2-4647-9C61-46BCDFDCE19C}" type="presParOf" srcId="{CEE42CFC-AB50-41D4-AB17-40CE48653C3E}" destId="{BE5B3555-4F1F-42C4-B1FB-704487E49D20}" srcOrd="1" destOrd="0" presId="urn:microsoft.com/office/officeart/2005/8/layout/hList2"/>
    <dgm:cxn modelId="{D9A5B0E2-1E2F-404E-9871-46B2E00BE98D}" type="presParOf" srcId="{CEE42CFC-AB50-41D4-AB17-40CE48653C3E}" destId="{ABAF5E24-9F65-414F-B155-C28AB7178A99}" srcOrd="2" destOrd="0" presId="urn:microsoft.com/office/officeart/2005/8/layout/hList2"/>
    <dgm:cxn modelId="{32BA678F-55A8-44ED-8D75-E87D8F41912E}" type="presParOf" srcId="{A3399FE2-A5AD-4570-93CB-C0DF549863BA}" destId="{592AF7FE-D5C9-42BC-8F80-2FE8D481BBA4}" srcOrd="7" destOrd="0" presId="urn:microsoft.com/office/officeart/2005/8/layout/hList2"/>
    <dgm:cxn modelId="{E99395E4-E58E-4015-8CF9-11CD5C968A49}" type="presParOf" srcId="{A3399FE2-A5AD-4570-93CB-C0DF549863BA}" destId="{7B7D5FED-F065-4079-9992-71D4447D6DAC}" srcOrd="8" destOrd="0" presId="urn:microsoft.com/office/officeart/2005/8/layout/hList2"/>
    <dgm:cxn modelId="{6FBDFE0B-6943-4112-B439-DEB26A29F9C0}" type="presParOf" srcId="{7B7D5FED-F065-4079-9992-71D4447D6DAC}" destId="{C7EF008F-0463-4EAD-AFE3-43F3C0CD5224}" srcOrd="0" destOrd="0" presId="urn:microsoft.com/office/officeart/2005/8/layout/hList2"/>
    <dgm:cxn modelId="{4572AF85-291C-4059-85FC-66C4E23E3495}" type="presParOf" srcId="{7B7D5FED-F065-4079-9992-71D4447D6DAC}" destId="{17B6A313-84F5-448E-BDF7-BB9E33462D7A}" srcOrd="1" destOrd="0" presId="urn:microsoft.com/office/officeart/2005/8/layout/hList2"/>
    <dgm:cxn modelId="{471A6BED-7E50-43D2-9722-6C76F4F67FD4}" type="presParOf" srcId="{7B7D5FED-F065-4079-9992-71D4447D6DAC}" destId="{FB01EDDE-7825-4D09-9375-4118E7139B51}" srcOrd="2" destOrd="0" presId="urn:microsoft.com/office/officeart/2005/8/layout/h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548846FE-A132-43EA-BAE4-DBE6F7DD5004}">
      <dgm:prSet phldrT="[텍스트]"/>
      <dgm:spPr/>
      <dgm:t>
        <a:bodyPr/>
        <a:lstStyle/>
        <a:p>
          <a:pPr latinLnBrk="1"/>
          <a:r>
            <a:rPr lang="en-US" altLang="ko-KR" dirty="0" smtClean="0"/>
            <a:t>Products</a:t>
          </a:r>
          <a:endParaRPr lang="ko-KR" altLang="en-US"/>
        </a:p>
      </dgm:t>
    </dgm:pt>
    <dgm:pt modelId="{DED46259-3104-4EA6-8468-54F7CB2A57EB}" type="par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9068380-DBD8-42F3-98AB-AF45B661EF53}" type="sibTrans" cxnId="{15212CC0-DD16-4345-A01B-C9E367D5CBBE}">
      <dgm:prSet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en-US" altLang="ko-KR" dirty="0" smtClean="0"/>
            <a:t>Equipment</a:t>
          </a:r>
          <a:endParaRPr lang="ko-KR" altLang="en-US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en-US" altLang="ko-KR" dirty="0" smtClean="0"/>
            <a:t>General Information</a:t>
          </a:r>
          <a:endParaRPr lang="ko-KR" altLang="en-US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CB0659E7-4F04-4BB2-9FB3-8F7B8BA70FF5}">
      <dgm:prSet phldrT="[텍스트]"/>
      <dgm:spPr/>
      <dgm:t>
        <a:bodyPr/>
        <a:lstStyle/>
        <a:p>
          <a:pPr latinLnBrk="1"/>
          <a:r>
            <a:rPr lang="en-US" altLang="ko-KR" dirty="0" smtClean="0"/>
            <a:t>Supply Record</a:t>
          </a:r>
          <a:endParaRPr lang="ko-KR" altLang="en-US"/>
        </a:p>
      </dgm:t>
    </dgm:pt>
    <dgm:pt modelId="{9EC1764C-8AFB-4382-9A6E-A7382473BB61}" type="par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517FF45D-B5BD-4E36-A7B4-7C426C45A13F}" type="sib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DEA24BEF-F141-45E1-B8F4-581E536496F7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50000"/>
                </a:schemeClr>
              </a:solidFill>
            </a:rPr>
            <a:t>Qualification</a:t>
          </a:r>
          <a:endParaRPr lang="ko-KR" altLang="en-US">
            <a:solidFill>
              <a:schemeClr val="tx1">
                <a:lumMod val="50000"/>
              </a:schemeClr>
            </a:solidFill>
          </a:endParaRPr>
        </a:p>
      </dgm:t>
    </dgm:pt>
    <dgm:pt modelId="{B739530D-6E53-40C9-9E93-C7585E2CDE7C}" type="parTrans" cxnId="{E3499956-9481-40F0-A284-00C55F414C4F}">
      <dgm:prSet/>
      <dgm:spPr/>
      <dgm:t>
        <a:bodyPr/>
        <a:lstStyle/>
        <a:p>
          <a:pPr latinLnBrk="1"/>
          <a:endParaRPr lang="ko-KR" altLang="en-US"/>
        </a:p>
      </dgm:t>
    </dgm:pt>
    <dgm:pt modelId="{9609D7DD-4D2F-4886-AB78-81F1DF1AABF9}" type="sibTrans" cxnId="{E3499956-9481-40F0-A284-00C55F414C4F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09C0225-B1EC-457A-9AD9-8BAFD3E62442}" type="pres">
      <dgm:prSet presAssocID="{CB0659E7-4F04-4BB2-9FB3-8F7B8BA70FF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CD03AF-F36E-466E-9EA3-F012709B1B1A}" type="pres">
      <dgm:prSet presAssocID="{CB0659E7-4F04-4BB2-9FB3-8F7B8BA70FF5}" presName="accent_2" presStyleCnt="0"/>
      <dgm:spPr/>
    </dgm:pt>
    <dgm:pt modelId="{398005E8-F90D-44FF-BD89-73AF003542B8}" type="pres">
      <dgm:prSet presAssocID="{CB0659E7-4F04-4BB2-9FB3-8F7B8BA70FF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546C034-A77D-4D5A-BF5F-1FB9D305D17C}" type="pres">
      <dgm:prSet presAssocID="{DEA24BEF-F141-45E1-B8F4-581E536496F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E93C08A-EFFD-4878-ABD9-BFAB914DF257}" type="pres">
      <dgm:prSet presAssocID="{DEA24BEF-F141-45E1-B8F4-581E536496F7}" presName="accent_3" presStyleCnt="0"/>
      <dgm:spPr/>
    </dgm:pt>
    <dgm:pt modelId="{3BE730A4-80FA-4D2D-9F07-0B770E594461}" type="pres">
      <dgm:prSet presAssocID="{DEA24BEF-F141-45E1-B8F4-581E536496F7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20BB5B6F-3952-4520-876B-F47B541D3E92}" type="pres">
      <dgm:prSet presAssocID="{548846FE-A132-43EA-BAE4-DBE6F7DD500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6A0D4C-EE76-4137-9448-4EDE7E9EB6C1}" type="pres">
      <dgm:prSet presAssocID="{548846FE-A132-43EA-BAE4-DBE6F7DD5004}" presName="accent_4" presStyleCnt="0"/>
      <dgm:spPr/>
      <dgm:t>
        <a:bodyPr/>
        <a:lstStyle/>
        <a:p>
          <a:pPr latinLnBrk="1"/>
          <a:endParaRPr lang="ko-KR" altLang="en-US"/>
        </a:p>
      </dgm:t>
    </dgm:pt>
    <dgm:pt modelId="{C6FDAD74-D579-460C-B222-C38ACD0CEB2B}" type="pres">
      <dgm:prSet presAssocID="{548846FE-A132-43EA-BAE4-DBE6F7DD500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D2EF75E2-0E59-4483-BF3E-3C5DF947CC7F}" type="presOf" srcId="{9D864587-5EEC-4143-B703-07DB26EB9C6B}" destId="{B84ECFB8-9ECD-4989-A0CB-99DB0EC83CE3}" srcOrd="0" destOrd="0" presId="urn:microsoft.com/office/officeart/2008/layout/VerticalCurvedList"/>
    <dgm:cxn modelId="{C79ED891-9DEB-48FF-AAD5-A8CFA05854D2}" srcId="{0C63C4A2-DE70-4F64-B843-628E0258929C}" destId="{CB0659E7-4F04-4BB2-9FB3-8F7B8BA70FF5}" srcOrd="1" destOrd="0" parTransId="{9EC1764C-8AFB-4382-9A6E-A7382473BB61}" sibTransId="{517FF45D-B5BD-4E36-A7B4-7C426C45A13F}"/>
    <dgm:cxn modelId="{5F5C9E45-0CB9-4E42-9D7A-4BFD6F8130F4}" type="presOf" srcId="{CB0659E7-4F04-4BB2-9FB3-8F7B8BA70FF5}" destId="{F09C0225-B1EC-457A-9AD9-8BAFD3E62442}" srcOrd="0" destOrd="0" presId="urn:microsoft.com/office/officeart/2008/layout/VerticalCurvedList"/>
    <dgm:cxn modelId="{CAB4E4F1-D0D2-4666-8C86-1A0499CEFE54}" type="presOf" srcId="{548846FE-A132-43EA-BAE4-DBE6F7DD5004}" destId="{20BB5B6F-3952-4520-876B-F47B541D3E92}" srcOrd="0" destOrd="0" presId="urn:microsoft.com/office/officeart/2008/layout/VerticalCurvedList"/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258827E8-AC6A-4A1B-8DFF-D68C48DAE9DF}" type="presOf" srcId="{90B289FA-94F8-44AF-AACB-B65B3A9AF732}" destId="{8E06F954-D021-445B-9776-5F3287A5F459}" srcOrd="0" destOrd="0" presId="urn:microsoft.com/office/officeart/2008/layout/VerticalCurvedList"/>
    <dgm:cxn modelId="{15212CC0-DD16-4345-A01B-C9E367D5CBBE}" srcId="{0C63C4A2-DE70-4F64-B843-628E0258929C}" destId="{548846FE-A132-43EA-BAE4-DBE6F7DD5004}" srcOrd="3" destOrd="0" parTransId="{DED46259-3104-4EA6-8468-54F7CB2A57EB}" sibTransId="{89068380-DBD8-42F3-98AB-AF45B661EF53}"/>
    <dgm:cxn modelId="{E3499956-9481-40F0-A284-00C55F414C4F}" srcId="{0C63C4A2-DE70-4F64-B843-628E0258929C}" destId="{DEA24BEF-F141-45E1-B8F4-581E536496F7}" srcOrd="2" destOrd="0" parTransId="{B739530D-6E53-40C9-9E93-C7585E2CDE7C}" sibTransId="{9609D7DD-4D2F-4886-AB78-81F1DF1AABF9}"/>
    <dgm:cxn modelId="{B3CE4DE2-F75B-4D7D-ADD5-8E3D6DB4BFA2}" type="presOf" srcId="{DEA24BEF-F141-45E1-B8F4-581E536496F7}" destId="{F546C034-A77D-4D5A-BF5F-1FB9D305D17C}" srcOrd="0" destOrd="0" presId="urn:microsoft.com/office/officeart/2008/layout/VerticalCurvedList"/>
    <dgm:cxn modelId="{0D21BD16-2CFB-4EBB-A52A-6F3F7A7B53BF}" type="presOf" srcId="{0C63C4A2-DE70-4F64-B843-628E0258929C}" destId="{DF904110-E098-471B-8462-420C43023BAE}" srcOrd="0" destOrd="0" presId="urn:microsoft.com/office/officeart/2008/layout/VerticalCurvedList"/>
    <dgm:cxn modelId="{0DADC2E5-C2E2-466C-8C42-8D5299B51749}" type="presOf" srcId="{842367E1-AB42-438D-8CB3-E72F8DBF332B}" destId="{85BEABB3-8275-4B69-95F3-923F9FAF1CBE}" srcOrd="0" destOrd="0" presId="urn:microsoft.com/office/officeart/2008/layout/VerticalCurvedList"/>
    <dgm:cxn modelId="{26697F1F-15CD-4952-B71A-4F08D5E7D393}" type="presParOf" srcId="{DF904110-E098-471B-8462-420C43023BAE}" destId="{D4D7E21D-AC3E-435B-9E5A-0D9CB46B7291}" srcOrd="0" destOrd="0" presId="urn:microsoft.com/office/officeart/2008/layout/VerticalCurvedList"/>
    <dgm:cxn modelId="{8B91FFBB-56D8-4DD4-8895-7720318C8CF0}" type="presParOf" srcId="{D4D7E21D-AC3E-435B-9E5A-0D9CB46B7291}" destId="{29CFE87B-0CA9-4185-BAED-3B82B983D64A}" srcOrd="0" destOrd="0" presId="urn:microsoft.com/office/officeart/2008/layout/VerticalCurvedList"/>
    <dgm:cxn modelId="{1E9D0114-8366-498D-A8D6-7A63540BDB03}" type="presParOf" srcId="{29CFE87B-0CA9-4185-BAED-3B82B983D64A}" destId="{0AD5D20A-08D0-4788-ADDF-2B5F9EADCB56}" srcOrd="0" destOrd="0" presId="urn:microsoft.com/office/officeart/2008/layout/VerticalCurvedList"/>
    <dgm:cxn modelId="{F87623E4-D4BC-4474-902F-09DB17FF45C5}" type="presParOf" srcId="{29CFE87B-0CA9-4185-BAED-3B82B983D64A}" destId="{8E06F954-D021-445B-9776-5F3287A5F459}" srcOrd="1" destOrd="0" presId="urn:microsoft.com/office/officeart/2008/layout/VerticalCurvedList"/>
    <dgm:cxn modelId="{1F6D5296-837A-4AF2-8A09-6FB23534E8BA}" type="presParOf" srcId="{29CFE87B-0CA9-4185-BAED-3B82B983D64A}" destId="{07E0D501-06A1-482E-9AF8-2175B6515E2C}" srcOrd="2" destOrd="0" presId="urn:microsoft.com/office/officeart/2008/layout/VerticalCurvedList"/>
    <dgm:cxn modelId="{54F7440A-6602-4023-B145-8D9D0524A710}" type="presParOf" srcId="{29CFE87B-0CA9-4185-BAED-3B82B983D64A}" destId="{7C2A0244-E50C-4E1E-A1BA-FFEF3A64322A}" srcOrd="3" destOrd="0" presId="urn:microsoft.com/office/officeart/2008/layout/VerticalCurvedList"/>
    <dgm:cxn modelId="{616FDA36-30CC-4F76-BBD4-115D1B26D9EF}" type="presParOf" srcId="{D4D7E21D-AC3E-435B-9E5A-0D9CB46B7291}" destId="{B84ECFB8-9ECD-4989-A0CB-99DB0EC83CE3}" srcOrd="1" destOrd="0" presId="urn:microsoft.com/office/officeart/2008/layout/VerticalCurvedList"/>
    <dgm:cxn modelId="{503C4F84-BD00-4705-8C8B-FC016D0A0D21}" type="presParOf" srcId="{D4D7E21D-AC3E-435B-9E5A-0D9CB46B7291}" destId="{51EBCC62-6F7B-4E2F-A3B3-61A9AE80D58F}" srcOrd="2" destOrd="0" presId="urn:microsoft.com/office/officeart/2008/layout/VerticalCurvedList"/>
    <dgm:cxn modelId="{B6DA3D88-419E-4AE7-B107-48B42F7F9F67}" type="presParOf" srcId="{51EBCC62-6F7B-4E2F-A3B3-61A9AE80D58F}" destId="{BBE09719-08DA-4D9C-97A3-B33DAF3084B4}" srcOrd="0" destOrd="0" presId="urn:microsoft.com/office/officeart/2008/layout/VerticalCurvedList"/>
    <dgm:cxn modelId="{4AFEF01B-26E4-46B0-99A6-1771CC24BA33}" type="presParOf" srcId="{D4D7E21D-AC3E-435B-9E5A-0D9CB46B7291}" destId="{F09C0225-B1EC-457A-9AD9-8BAFD3E62442}" srcOrd="3" destOrd="0" presId="urn:microsoft.com/office/officeart/2008/layout/VerticalCurvedList"/>
    <dgm:cxn modelId="{3F5FC019-78AB-4023-83B9-0A8AEA0D509B}" type="presParOf" srcId="{D4D7E21D-AC3E-435B-9E5A-0D9CB46B7291}" destId="{50CD03AF-F36E-466E-9EA3-F012709B1B1A}" srcOrd="4" destOrd="0" presId="urn:microsoft.com/office/officeart/2008/layout/VerticalCurvedList"/>
    <dgm:cxn modelId="{01371423-7D86-448D-B753-DFFCABB830CE}" type="presParOf" srcId="{50CD03AF-F36E-466E-9EA3-F012709B1B1A}" destId="{398005E8-F90D-44FF-BD89-73AF003542B8}" srcOrd="0" destOrd="0" presId="urn:microsoft.com/office/officeart/2008/layout/VerticalCurvedList"/>
    <dgm:cxn modelId="{F7F900DA-A047-4396-A9C5-900FE26C30B4}" type="presParOf" srcId="{D4D7E21D-AC3E-435B-9E5A-0D9CB46B7291}" destId="{F546C034-A77D-4D5A-BF5F-1FB9D305D17C}" srcOrd="5" destOrd="0" presId="urn:microsoft.com/office/officeart/2008/layout/VerticalCurvedList"/>
    <dgm:cxn modelId="{039F791C-1474-41C3-B388-E67E3FC8F8A7}" type="presParOf" srcId="{D4D7E21D-AC3E-435B-9E5A-0D9CB46B7291}" destId="{1E93C08A-EFFD-4878-ABD9-BFAB914DF257}" srcOrd="6" destOrd="0" presId="urn:microsoft.com/office/officeart/2008/layout/VerticalCurvedList"/>
    <dgm:cxn modelId="{F1CB9D28-EA0B-4B1C-8F71-5D5D8BE6B8C5}" type="presParOf" srcId="{1E93C08A-EFFD-4878-ABD9-BFAB914DF257}" destId="{3BE730A4-80FA-4D2D-9F07-0B770E594461}" srcOrd="0" destOrd="0" presId="urn:microsoft.com/office/officeart/2008/layout/VerticalCurvedList"/>
    <dgm:cxn modelId="{BF734444-1E57-4449-97DF-F225D2706D13}" type="presParOf" srcId="{D4D7E21D-AC3E-435B-9E5A-0D9CB46B7291}" destId="{20BB5B6F-3952-4520-876B-F47B541D3E92}" srcOrd="7" destOrd="0" presId="urn:microsoft.com/office/officeart/2008/layout/VerticalCurvedList"/>
    <dgm:cxn modelId="{6AA773FB-97D1-48EF-8C44-8462C66E1628}" type="presParOf" srcId="{D4D7E21D-AC3E-435B-9E5A-0D9CB46B7291}" destId="{766A0D4C-EE76-4137-9448-4EDE7E9EB6C1}" srcOrd="8" destOrd="0" presId="urn:microsoft.com/office/officeart/2008/layout/VerticalCurvedList"/>
    <dgm:cxn modelId="{823D319D-E383-4B2C-81E6-75F3870806F1}" type="presParOf" srcId="{766A0D4C-EE76-4137-9448-4EDE7E9EB6C1}" destId="{C6FDAD74-D579-460C-B222-C38ACD0CEB2B}" srcOrd="0" destOrd="0" presId="urn:microsoft.com/office/officeart/2008/layout/VerticalCurvedList"/>
    <dgm:cxn modelId="{3B2013D8-0D59-413C-A1FF-2BF001C4C9EF}" type="presParOf" srcId="{D4D7E21D-AC3E-435B-9E5A-0D9CB46B7291}" destId="{85BEABB3-8275-4B69-95F3-923F9FAF1CBE}" srcOrd="9" destOrd="0" presId="urn:microsoft.com/office/officeart/2008/layout/VerticalCurvedList"/>
    <dgm:cxn modelId="{CD37F430-1F7D-4BAF-87A9-FB119AC8CBD7}" type="presParOf" srcId="{D4D7E21D-AC3E-435B-9E5A-0D9CB46B7291}" destId="{A7B4E184-5CBB-48B5-8444-B6123C7C73AC}" srcOrd="10" destOrd="0" presId="urn:microsoft.com/office/officeart/2008/layout/VerticalCurvedList"/>
    <dgm:cxn modelId="{DD522122-3085-4E0B-A4A4-B780137D545C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C649D1-EE42-4C33-94CD-389710BE9678}" type="doc">
      <dgm:prSet loTypeId="urn:microsoft.com/office/officeart/2005/8/layout/vList4" loCatId="list" qsTypeId="urn:microsoft.com/office/officeart/2005/8/quickstyle/3d1" qsCatId="3D" csTypeId="urn:microsoft.com/office/officeart/2005/8/colors/accent5_1" csCatId="accent5" phldr="1"/>
      <dgm:spPr/>
      <dgm:t>
        <a:bodyPr/>
        <a:lstStyle/>
        <a:p>
          <a:pPr latinLnBrk="1"/>
          <a:endParaRPr lang="ko-KR" altLang="en-US"/>
        </a:p>
      </dgm:t>
    </dgm:pt>
    <dgm:pt modelId="{E7FFDC8A-783D-46C1-9566-FC5067FE14B9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endParaRPr lang="en-US" altLang="ko-KR" sz="1400" dirty="0" smtClean="0"/>
        </a:p>
        <a:p>
          <a:pPr latinLnBrk="1">
            <a:lnSpc>
              <a:spcPct val="100000"/>
            </a:lnSpc>
          </a:pPr>
          <a:r>
            <a:rPr lang="en-US" altLang="ko-KR" sz="2800" dirty="0" smtClean="0"/>
            <a:t>Slogan</a:t>
          </a:r>
          <a:endParaRPr lang="ko-KR" altLang="en-US" sz="2800" dirty="0"/>
        </a:p>
      </dgm:t>
    </dgm:pt>
    <dgm:pt modelId="{EA70BBEC-0E69-42CA-91ED-DDF37C6842C3}" type="parTrans" cxnId="{64717BC4-3397-4739-81E5-9AA05E962512}">
      <dgm:prSet/>
      <dgm:spPr/>
      <dgm:t>
        <a:bodyPr/>
        <a:lstStyle/>
        <a:p>
          <a:pPr latinLnBrk="1"/>
          <a:endParaRPr lang="ko-KR" altLang="en-US"/>
        </a:p>
      </dgm:t>
    </dgm:pt>
    <dgm:pt modelId="{EC35C737-0099-4CE8-B1C9-79577842AB5D}" type="sibTrans" cxnId="{64717BC4-3397-4739-81E5-9AA05E962512}">
      <dgm:prSet/>
      <dgm:spPr/>
      <dgm:t>
        <a:bodyPr/>
        <a:lstStyle/>
        <a:p>
          <a:pPr latinLnBrk="1"/>
          <a:endParaRPr lang="ko-KR" altLang="en-US"/>
        </a:p>
      </dgm:t>
    </dgm:pt>
    <dgm:pt modelId="{9416A157-47DB-492D-8218-F258F7B5598E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r>
            <a:rPr lang="en-US" altLang="ko-KR" sz="2000" dirty="0" smtClean="0"/>
            <a:t>Customers are hard to be satisfied but their requests are always right</a:t>
          </a:r>
          <a:endParaRPr lang="ko-KR" altLang="en-US" sz="2000" dirty="0"/>
        </a:p>
      </dgm:t>
    </dgm:pt>
    <dgm:pt modelId="{BA0553BB-1FA6-47C6-8540-0250B8BCF203}" type="parTrans" cxnId="{C0639876-BB68-470E-8405-8571BE00DE9B}">
      <dgm:prSet/>
      <dgm:spPr/>
      <dgm:t>
        <a:bodyPr/>
        <a:lstStyle/>
        <a:p>
          <a:pPr latinLnBrk="1"/>
          <a:endParaRPr lang="ko-KR" altLang="en-US"/>
        </a:p>
      </dgm:t>
    </dgm:pt>
    <dgm:pt modelId="{C45CAD78-FA0D-4EDF-9042-7972537A20A3}" type="sibTrans" cxnId="{C0639876-BB68-470E-8405-8571BE00DE9B}">
      <dgm:prSet/>
      <dgm:spPr/>
      <dgm:t>
        <a:bodyPr/>
        <a:lstStyle/>
        <a:p>
          <a:pPr latinLnBrk="1"/>
          <a:endParaRPr lang="ko-KR" altLang="en-US"/>
        </a:p>
      </dgm:t>
    </dgm:pt>
    <dgm:pt modelId="{D7836071-B07B-4771-A82E-9C58A461780B}">
      <dgm:prSet phldrT="[텍스트]" custT="1"/>
      <dgm:spPr/>
      <dgm:t>
        <a:bodyPr/>
        <a:lstStyle/>
        <a:p>
          <a:pPr latinLnBrk="1"/>
          <a:endParaRPr lang="en-US" altLang="ko-KR" sz="1400" dirty="0" smtClean="0"/>
        </a:p>
        <a:p>
          <a:pPr latinLnBrk="1"/>
          <a:r>
            <a:rPr lang="en-US" altLang="ko-KR" sz="2800" dirty="0" smtClean="0"/>
            <a:t>Target of Quality Control</a:t>
          </a:r>
          <a:endParaRPr lang="ko-KR" altLang="en-US" sz="2800" dirty="0"/>
        </a:p>
      </dgm:t>
    </dgm:pt>
    <dgm:pt modelId="{A2B9C1FD-160F-4E06-A89F-489DEFC9F678}" type="parTrans" cxnId="{567BEA8C-BF59-4BB9-8744-3BF770070A85}">
      <dgm:prSet/>
      <dgm:spPr/>
      <dgm:t>
        <a:bodyPr/>
        <a:lstStyle/>
        <a:p>
          <a:pPr latinLnBrk="1"/>
          <a:endParaRPr lang="ko-KR" altLang="en-US"/>
        </a:p>
      </dgm:t>
    </dgm:pt>
    <dgm:pt modelId="{AA2C8603-0464-46E0-8714-494706DE8A97}" type="sibTrans" cxnId="{567BEA8C-BF59-4BB9-8744-3BF770070A85}">
      <dgm:prSet/>
      <dgm:spPr/>
      <dgm:t>
        <a:bodyPr/>
        <a:lstStyle/>
        <a:p>
          <a:pPr latinLnBrk="1"/>
          <a:endParaRPr lang="ko-KR" altLang="en-US"/>
        </a:p>
      </dgm:t>
    </dgm:pt>
    <dgm:pt modelId="{6138430B-9800-4A10-A148-F54561A68912}">
      <dgm:prSet phldrT="[텍스트]" custT="1"/>
      <dgm:spPr/>
      <dgm:t>
        <a:bodyPr/>
        <a:lstStyle/>
        <a:p>
          <a:pPr latinLnBrk="1"/>
          <a:r>
            <a:rPr lang="en-US" altLang="ko-KR" sz="2000" dirty="0" smtClean="0"/>
            <a:t>Customers dissatisfaction rate is less 0.03%</a:t>
          </a:r>
          <a:endParaRPr lang="ko-KR" altLang="en-US" sz="2000" dirty="0"/>
        </a:p>
      </dgm:t>
    </dgm:pt>
    <dgm:pt modelId="{0474A032-FE82-4875-B5CC-3926C40F55FD}" type="parTrans" cxnId="{1A8CDBCD-571C-4921-B01D-FA3C8A38B201}">
      <dgm:prSet/>
      <dgm:spPr/>
      <dgm:t>
        <a:bodyPr/>
        <a:lstStyle/>
        <a:p>
          <a:pPr latinLnBrk="1"/>
          <a:endParaRPr lang="ko-KR" altLang="en-US"/>
        </a:p>
      </dgm:t>
    </dgm:pt>
    <dgm:pt modelId="{5B1A62B1-D51D-4B8D-815C-37F35992CFE5}" type="sibTrans" cxnId="{1A8CDBCD-571C-4921-B01D-FA3C8A38B201}">
      <dgm:prSet/>
      <dgm:spPr/>
      <dgm:t>
        <a:bodyPr/>
        <a:lstStyle/>
        <a:p>
          <a:pPr latinLnBrk="1"/>
          <a:endParaRPr lang="ko-KR" altLang="en-US"/>
        </a:p>
      </dgm:t>
    </dgm:pt>
    <dgm:pt modelId="{AC3138F2-FB90-4954-AFC9-9DC5223D5CF7}">
      <dgm:prSet phldrT="[텍스트]" custT="1"/>
      <dgm:spPr/>
      <dgm:t>
        <a:bodyPr/>
        <a:lstStyle/>
        <a:p>
          <a:pPr latinLnBrk="1"/>
          <a:r>
            <a:rPr lang="en-US" altLang="ko-KR" sz="2000" dirty="0" smtClean="0"/>
            <a:t>Inspection of all products</a:t>
          </a:r>
          <a:endParaRPr lang="ko-KR" altLang="en-US" sz="2000" dirty="0"/>
        </a:p>
      </dgm:t>
    </dgm:pt>
    <dgm:pt modelId="{045E367A-BCD7-4D9E-8997-310C966E6447}" type="parTrans" cxnId="{935E6E16-8201-4426-9725-98A7A354DF6A}">
      <dgm:prSet/>
      <dgm:spPr/>
      <dgm:t>
        <a:bodyPr/>
        <a:lstStyle/>
        <a:p>
          <a:pPr latinLnBrk="1"/>
          <a:endParaRPr lang="ko-KR" altLang="en-US"/>
        </a:p>
      </dgm:t>
    </dgm:pt>
    <dgm:pt modelId="{E11D7E69-BDE1-4C08-8CE7-4D3DFCC699E1}" type="sibTrans" cxnId="{935E6E16-8201-4426-9725-98A7A354DF6A}">
      <dgm:prSet/>
      <dgm:spPr/>
      <dgm:t>
        <a:bodyPr/>
        <a:lstStyle/>
        <a:p>
          <a:pPr latinLnBrk="1"/>
          <a:endParaRPr lang="ko-KR" altLang="en-US"/>
        </a:p>
      </dgm:t>
    </dgm:pt>
    <dgm:pt modelId="{D696DF27-83AC-4874-BB8E-B8EF3B0D1119}">
      <dgm:prSet phldrT="[텍스트]" custT="1"/>
      <dgm:spPr/>
      <dgm:t>
        <a:bodyPr/>
        <a:lstStyle/>
        <a:p>
          <a:pPr latinLnBrk="1"/>
          <a:endParaRPr lang="en-US" altLang="ko-KR" sz="2400" dirty="0" smtClean="0"/>
        </a:p>
        <a:p>
          <a:pPr latinLnBrk="1"/>
          <a:r>
            <a:rPr lang="en-US" altLang="ko-KR" sz="3200" dirty="0" smtClean="0"/>
            <a:t>Policy of Quality Control</a:t>
          </a:r>
          <a:endParaRPr lang="ko-KR" altLang="en-US" sz="3200" dirty="0"/>
        </a:p>
      </dgm:t>
    </dgm:pt>
    <dgm:pt modelId="{EE8276B9-295E-4131-8E90-9A360CF47FB1}" type="parTrans" cxnId="{26458E04-293F-451F-BA7C-953FBD1516C1}">
      <dgm:prSet/>
      <dgm:spPr/>
      <dgm:t>
        <a:bodyPr/>
        <a:lstStyle/>
        <a:p>
          <a:pPr latinLnBrk="1"/>
          <a:endParaRPr lang="ko-KR" altLang="en-US"/>
        </a:p>
      </dgm:t>
    </dgm:pt>
    <dgm:pt modelId="{E6E9A7F0-F06A-42A1-A6D4-6225B7A14593}" type="sibTrans" cxnId="{26458E04-293F-451F-BA7C-953FBD1516C1}">
      <dgm:prSet/>
      <dgm:spPr/>
      <dgm:t>
        <a:bodyPr/>
        <a:lstStyle/>
        <a:p>
          <a:pPr latinLnBrk="1"/>
          <a:endParaRPr lang="ko-KR" altLang="en-US"/>
        </a:p>
      </dgm:t>
    </dgm:pt>
    <dgm:pt modelId="{87C45132-2B3C-4C39-AB7A-B1FCD1E59B06}">
      <dgm:prSet phldrT="[텍스트]" custT="1"/>
      <dgm:spPr/>
      <dgm:t>
        <a:bodyPr/>
        <a:lstStyle/>
        <a:p>
          <a:pPr latinLnBrk="1"/>
          <a:r>
            <a:rPr lang="en-US" altLang="ko-KR" sz="2000" dirty="0" smtClean="0"/>
            <a:t>Form the fundamental</a:t>
          </a:r>
          <a:endParaRPr lang="ko-KR" altLang="en-US" sz="2000" dirty="0"/>
        </a:p>
      </dgm:t>
    </dgm:pt>
    <dgm:pt modelId="{7FB15022-0772-4E58-BFDD-EE0FB7677188}" type="parTrans" cxnId="{8E167E74-5864-489E-8F94-D33E58EAF1A0}">
      <dgm:prSet/>
      <dgm:spPr/>
      <dgm:t>
        <a:bodyPr/>
        <a:lstStyle/>
        <a:p>
          <a:pPr latinLnBrk="1"/>
          <a:endParaRPr lang="ko-KR" altLang="en-US"/>
        </a:p>
      </dgm:t>
    </dgm:pt>
    <dgm:pt modelId="{300CC858-50B2-46CA-827D-4427D14C39AE}" type="sibTrans" cxnId="{8E167E74-5864-489E-8F94-D33E58EAF1A0}">
      <dgm:prSet/>
      <dgm:spPr/>
      <dgm:t>
        <a:bodyPr/>
        <a:lstStyle/>
        <a:p>
          <a:pPr latinLnBrk="1"/>
          <a:endParaRPr lang="ko-KR" altLang="en-US"/>
        </a:p>
      </dgm:t>
    </dgm:pt>
    <dgm:pt modelId="{83B4CAA9-F1BC-40C0-84D7-7B7E708AB6F5}" type="pres">
      <dgm:prSet presAssocID="{37C649D1-EE42-4C33-94CD-389710BE967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F796100-A68F-4A9D-87FB-E815C9A908C9}" type="pres">
      <dgm:prSet presAssocID="{E7FFDC8A-783D-46C1-9566-FC5067FE14B9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8FD62646-DDF9-4426-A1E0-C147DB6A066B}" type="pres">
      <dgm:prSet presAssocID="{E7FFDC8A-783D-46C1-9566-FC5067FE14B9}" presName="box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BADFBB24-89B9-4E27-8728-D6E5F502B704}" type="pres">
      <dgm:prSet presAssocID="{E7FFDC8A-783D-46C1-9566-FC5067FE14B9}" presName="img" presStyleLbl="fgImgPlace1" presStyleIdx="0" presStyleCnt="3" custScaleX="38343" custScaleY="424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5AFD59AF-21E0-4ECB-B773-9F22FAF892C6}" type="pres">
      <dgm:prSet presAssocID="{E7FFDC8A-783D-46C1-9566-FC5067FE14B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0D59D3-FC35-4A64-9705-FB37D97A2176}" type="pres">
      <dgm:prSet presAssocID="{EC35C737-0099-4CE8-B1C9-79577842AB5D}" presName="spacer" presStyleCnt="0"/>
      <dgm:spPr/>
      <dgm:t>
        <a:bodyPr/>
        <a:lstStyle/>
        <a:p>
          <a:pPr latinLnBrk="1"/>
          <a:endParaRPr lang="ko-KR" altLang="en-US"/>
        </a:p>
      </dgm:t>
    </dgm:pt>
    <dgm:pt modelId="{1F249147-09DB-4226-805A-EBAC251890D9}" type="pres">
      <dgm:prSet presAssocID="{D7836071-B07B-4771-A82E-9C58A461780B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7AA7B8E4-D308-4290-BDA8-8C0CA944D716}" type="pres">
      <dgm:prSet presAssocID="{D7836071-B07B-4771-A82E-9C58A461780B}" presName="box" presStyleLbl="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E397C5C0-23E7-4247-BA8C-5AE273CFB749}" type="pres">
      <dgm:prSet presAssocID="{D7836071-B07B-4771-A82E-9C58A461780B}" presName="img" presStyleLbl="fgImgPlace1" presStyleIdx="1" presStyleCnt="3" custScaleX="49579" custScaleY="46512" custLinFactNeighborX="0" custLinFactNeighborY="-465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40D83B1F-CA3F-4013-8B01-F46500DF2014}" type="pres">
      <dgm:prSet presAssocID="{D7836071-B07B-4771-A82E-9C58A461780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1691EA4-171C-43B9-8A58-AB5229328DF2}" type="pres">
      <dgm:prSet presAssocID="{AA2C8603-0464-46E0-8714-494706DE8A97}" presName="spacer" presStyleCnt="0"/>
      <dgm:spPr/>
      <dgm:t>
        <a:bodyPr/>
        <a:lstStyle/>
        <a:p>
          <a:pPr latinLnBrk="1"/>
          <a:endParaRPr lang="ko-KR" altLang="en-US"/>
        </a:p>
      </dgm:t>
    </dgm:pt>
    <dgm:pt modelId="{6A59FEC5-EEBD-4945-87B8-2E04AA16E6B9}" type="pres">
      <dgm:prSet presAssocID="{D696DF27-83AC-4874-BB8E-B8EF3B0D1119}" presName="comp" presStyleCnt="0"/>
      <dgm:spPr/>
      <dgm:t>
        <a:bodyPr/>
        <a:lstStyle/>
        <a:p>
          <a:pPr latinLnBrk="1"/>
          <a:endParaRPr lang="ko-KR" altLang="en-US"/>
        </a:p>
      </dgm:t>
    </dgm:pt>
    <dgm:pt modelId="{BC0F8B57-361D-4E43-A763-B4AD4A22EDEF}" type="pres">
      <dgm:prSet presAssocID="{D696DF27-83AC-4874-BB8E-B8EF3B0D1119}" presName="box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7F6AE471-D8F9-4C97-856B-8A6AAAD4EF37}" type="pres">
      <dgm:prSet presAssocID="{D696DF27-83AC-4874-BB8E-B8EF3B0D1119}" presName="img" presStyleLbl="fgImgPlace1" presStyleIdx="2" presStyleCnt="3" custScaleX="49579" custScaleY="4244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EDF91317-C4E0-4549-A745-747370A85F04}" type="pres">
      <dgm:prSet presAssocID="{D696DF27-83AC-4874-BB8E-B8EF3B0D111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093B4F8-4CE8-49F9-BBA4-33665295DAE9}" type="presOf" srcId="{87C45132-2B3C-4C39-AB7A-B1FCD1E59B06}" destId="{EDF91317-C4E0-4549-A745-747370A85F04}" srcOrd="1" destOrd="1" presId="urn:microsoft.com/office/officeart/2005/8/layout/vList4"/>
    <dgm:cxn modelId="{EAB7B152-D95C-4D46-9BEB-CDEEA3F58ED8}" type="presOf" srcId="{AC3138F2-FB90-4954-AFC9-9DC5223D5CF7}" destId="{7AA7B8E4-D308-4290-BDA8-8C0CA944D716}" srcOrd="0" destOrd="2" presId="urn:microsoft.com/office/officeart/2005/8/layout/vList4"/>
    <dgm:cxn modelId="{C0639876-BB68-470E-8405-8571BE00DE9B}" srcId="{E7FFDC8A-783D-46C1-9566-FC5067FE14B9}" destId="{9416A157-47DB-492D-8218-F258F7B5598E}" srcOrd="0" destOrd="0" parTransId="{BA0553BB-1FA6-47C6-8540-0250B8BCF203}" sibTransId="{C45CAD78-FA0D-4EDF-9042-7972537A20A3}"/>
    <dgm:cxn modelId="{D999C974-3DE0-41AB-BCD7-F9D8E2873F11}" type="presOf" srcId="{D7836071-B07B-4771-A82E-9C58A461780B}" destId="{7AA7B8E4-D308-4290-BDA8-8C0CA944D716}" srcOrd="0" destOrd="0" presId="urn:microsoft.com/office/officeart/2005/8/layout/vList4"/>
    <dgm:cxn modelId="{46A6AE2C-7F7B-4D7F-A4B2-02596238012A}" type="presOf" srcId="{9416A157-47DB-492D-8218-F258F7B5598E}" destId="{5AFD59AF-21E0-4ECB-B773-9F22FAF892C6}" srcOrd="1" destOrd="1" presId="urn:microsoft.com/office/officeart/2005/8/layout/vList4"/>
    <dgm:cxn modelId="{87197BFD-ECAE-4024-BCF1-C219BDF16D56}" type="presOf" srcId="{9416A157-47DB-492D-8218-F258F7B5598E}" destId="{8FD62646-DDF9-4426-A1E0-C147DB6A066B}" srcOrd="0" destOrd="1" presId="urn:microsoft.com/office/officeart/2005/8/layout/vList4"/>
    <dgm:cxn modelId="{E4A1F8BC-FAE0-4BFC-AF90-130D7DEE1466}" type="presOf" srcId="{D7836071-B07B-4771-A82E-9C58A461780B}" destId="{40D83B1F-CA3F-4013-8B01-F46500DF2014}" srcOrd="1" destOrd="0" presId="urn:microsoft.com/office/officeart/2005/8/layout/vList4"/>
    <dgm:cxn modelId="{7454751C-BC2A-4231-AD5E-45E11E584B01}" type="presOf" srcId="{D696DF27-83AC-4874-BB8E-B8EF3B0D1119}" destId="{BC0F8B57-361D-4E43-A763-B4AD4A22EDEF}" srcOrd="0" destOrd="0" presId="urn:microsoft.com/office/officeart/2005/8/layout/vList4"/>
    <dgm:cxn modelId="{8E167E74-5864-489E-8F94-D33E58EAF1A0}" srcId="{D696DF27-83AC-4874-BB8E-B8EF3B0D1119}" destId="{87C45132-2B3C-4C39-AB7A-B1FCD1E59B06}" srcOrd="0" destOrd="0" parTransId="{7FB15022-0772-4E58-BFDD-EE0FB7677188}" sibTransId="{300CC858-50B2-46CA-827D-4427D14C39AE}"/>
    <dgm:cxn modelId="{6BFFE5E6-33F6-41D3-9BC3-9CADFD9D1EA0}" type="presOf" srcId="{6138430B-9800-4A10-A148-F54561A68912}" destId="{40D83B1F-CA3F-4013-8B01-F46500DF2014}" srcOrd="1" destOrd="1" presId="urn:microsoft.com/office/officeart/2005/8/layout/vList4"/>
    <dgm:cxn modelId="{5ACB5F25-9582-47F1-B12B-B9AE85ABF3E8}" type="presOf" srcId="{E7FFDC8A-783D-46C1-9566-FC5067FE14B9}" destId="{8FD62646-DDF9-4426-A1E0-C147DB6A066B}" srcOrd="0" destOrd="0" presId="urn:microsoft.com/office/officeart/2005/8/layout/vList4"/>
    <dgm:cxn modelId="{3F0BCA4B-58E4-431A-BA4A-B63947F21302}" type="presOf" srcId="{37C649D1-EE42-4C33-94CD-389710BE9678}" destId="{83B4CAA9-F1BC-40C0-84D7-7B7E708AB6F5}" srcOrd="0" destOrd="0" presId="urn:microsoft.com/office/officeart/2005/8/layout/vList4"/>
    <dgm:cxn modelId="{43AEC155-C189-4D47-BA19-E34D0E5A8B12}" type="presOf" srcId="{AC3138F2-FB90-4954-AFC9-9DC5223D5CF7}" destId="{40D83B1F-CA3F-4013-8B01-F46500DF2014}" srcOrd="1" destOrd="2" presId="urn:microsoft.com/office/officeart/2005/8/layout/vList4"/>
    <dgm:cxn modelId="{64717BC4-3397-4739-81E5-9AA05E962512}" srcId="{37C649D1-EE42-4C33-94CD-389710BE9678}" destId="{E7FFDC8A-783D-46C1-9566-FC5067FE14B9}" srcOrd="0" destOrd="0" parTransId="{EA70BBEC-0E69-42CA-91ED-DDF37C6842C3}" sibTransId="{EC35C737-0099-4CE8-B1C9-79577842AB5D}"/>
    <dgm:cxn modelId="{A6663B7D-9570-4ED0-98FE-2082D64583C4}" type="presOf" srcId="{E7FFDC8A-783D-46C1-9566-FC5067FE14B9}" destId="{5AFD59AF-21E0-4ECB-B773-9F22FAF892C6}" srcOrd="1" destOrd="0" presId="urn:microsoft.com/office/officeart/2005/8/layout/vList4"/>
    <dgm:cxn modelId="{1A8CDBCD-571C-4921-B01D-FA3C8A38B201}" srcId="{D7836071-B07B-4771-A82E-9C58A461780B}" destId="{6138430B-9800-4A10-A148-F54561A68912}" srcOrd="0" destOrd="0" parTransId="{0474A032-FE82-4875-B5CC-3926C40F55FD}" sibTransId="{5B1A62B1-D51D-4B8D-815C-37F35992CFE5}"/>
    <dgm:cxn modelId="{935E6E16-8201-4426-9725-98A7A354DF6A}" srcId="{D7836071-B07B-4771-A82E-9C58A461780B}" destId="{AC3138F2-FB90-4954-AFC9-9DC5223D5CF7}" srcOrd="1" destOrd="0" parTransId="{045E367A-BCD7-4D9E-8997-310C966E6447}" sibTransId="{E11D7E69-BDE1-4C08-8CE7-4D3DFCC699E1}"/>
    <dgm:cxn modelId="{ABBDB946-566F-43A0-8DA5-461B5E8BCDA5}" type="presOf" srcId="{87C45132-2B3C-4C39-AB7A-B1FCD1E59B06}" destId="{BC0F8B57-361D-4E43-A763-B4AD4A22EDEF}" srcOrd="0" destOrd="1" presId="urn:microsoft.com/office/officeart/2005/8/layout/vList4"/>
    <dgm:cxn modelId="{567BEA8C-BF59-4BB9-8744-3BF770070A85}" srcId="{37C649D1-EE42-4C33-94CD-389710BE9678}" destId="{D7836071-B07B-4771-A82E-9C58A461780B}" srcOrd="1" destOrd="0" parTransId="{A2B9C1FD-160F-4E06-A89F-489DEFC9F678}" sibTransId="{AA2C8603-0464-46E0-8714-494706DE8A97}"/>
    <dgm:cxn modelId="{26458E04-293F-451F-BA7C-953FBD1516C1}" srcId="{37C649D1-EE42-4C33-94CD-389710BE9678}" destId="{D696DF27-83AC-4874-BB8E-B8EF3B0D1119}" srcOrd="2" destOrd="0" parTransId="{EE8276B9-295E-4131-8E90-9A360CF47FB1}" sibTransId="{E6E9A7F0-F06A-42A1-A6D4-6225B7A14593}"/>
    <dgm:cxn modelId="{1FA03E9B-CD9B-46E3-96D7-9D8C1DF6C8C5}" type="presOf" srcId="{6138430B-9800-4A10-A148-F54561A68912}" destId="{7AA7B8E4-D308-4290-BDA8-8C0CA944D716}" srcOrd="0" destOrd="1" presId="urn:microsoft.com/office/officeart/2005/8/layout/vList4"/>
    <dgm:cxn modelId="{2D96EE94-5476-4FA9-843F-73656B6E1542}" type="presOf" srcId="{D696DF27-83AC-4874-BB8E-B8EF3B0D1119}" destId="{EDF91317-C4E0-4549-A745-747370A85F04}" srcOrd="1" destOrd="0" presId="urn:microsoft.com/office/officeart/2005/8/layout/vList4"/>
    <dgm:cxn modelId="{9FBCFD7E-4F69-4913-A66B-4CF70E9C57CB}" type="presParOf" srcId="{83B4CAA9-F1BC-40C0-84D7-7B7E708AB6F5}" destId="{5F796100-A68F-4A9D-87FB-E815C9A908C9}" srcOrd="0" destOrd="0" presId="urn:microsoft.com/office/officeart/2005/8/layout/vList4"/>
    <dgm:cxn modelId="{F5851BAD-13F7-4959-ABDA-D5FA271A4507}" type="presParOf" srcId="{5F796100-A68F-4A9D-87FB-E815C9A908C9}" destId="{8FD62646-DDF9-4426-A1E0-C147DB6A066B}" srcOrd="0" destOrd="0" presId="urn:microsoft.com/office/officeart/2005/8/layout/vList4"/>
    <dgm:cxn modelId="{09CA7778-DEE1-44AE-AEA0-FF76DD7B117C}" type="presParOf" srcId="{5F796100-A68F-4A9D-87FB-E815C9A908C9}" destId="{BADFBB24-89B9-4E27-8728-D6E5F502B704}" srcOrd="1" destOrd="0" presId="urn:microsoft.com/office/officeart/2005/8/layout/vList4"/>
    <dgm:cxn modelId="{5B7AB0EB-70E4-4586-8911-35F0947B68E9}" type="presParOf" srcId="{5F796100-A68F-4A9D-87FB-E815C9A908C9}" destId="{5AFD59AF-21E0-4ECB-B773-9F22FAF892C6}" srcOrd="2" destOrd="0" presId="urn:microsoft.com/office/officeart/2005/8/layout/vList4"/>
    <dgm:cxn modelId="{5CB33C0E-5B22-417A-8694-63CB067E8459}" type="presParOf" srcId="{83B4CAA9-F1BC-40C0-84D7-7B7E708AB6F5}" destId="{9D0D59D3-FC35-4A64-9705-FB37D97A2176}" srcOrd="1" destOrd="0" presId="urn:microsoft.com/office/officeart/2005/8/layout/vList4"/>
    <dgm:cxn modelId="{5F7C8A29-D2EB-45BF-81D5-D838476FEADA}" type="presParOf" srcId="{83B4CAA9-F1BC-40C0-84D7-7B7E708AB6F5}" destId="{1F249147-09DB-4226-805A-EBAC251890D9}" srcOrd="2" destOrd="0" presId="urn:microsoft.com/office/officeart/2005/8/layout/vList4"/>
    <dgm:cxn modelId="{5B3C21E7-0481-4D80-8610-FB99F0B7A21C}" type="presParOf" srcId="{1F249147-09DB-4226-805A-EBAC251890D9}" destId="{7AA7B8E4-D308-4290-BDA8-8C0CA944D716}" srcOrd="0" destOrd="0" presId="urn:microsoft.com/office/officeart/2005/8/layout/vList4"/>
    <dgm:cxn modelId="{26A221CB-0ABB-4EEC-9FBD-ED3AB4675CF6}" type="presParOf" srcId="{1F249147-09DB-4226-805A-EBAC251890D9}" destId="{E397C5C0-23E7-4247-BA8C-5AE273CFB749}" srcOrd="1" destOrd="0" presId="urn:microsoft.com/office/officeart/2005/8/layout/vList4"/>
    <dgm:cxn modelId="{3153E3BC-31CD-4234-B1B7-260115A59AC3}" type="presParOf" srcId="{1F249147-09DB-4226-805A-EBAC251890D9}" destId="{40D83B1F-CA3F-4013-8B01-F46500DF2014}" srcOrd="2" destOrd="0" presId="urn:microsoft.com/office/officeart/2005/8/layout/vList4"/>
    <dgm:cxn modelId="{1BDC5A3F-1A94-43F5-BB13-24B123F02C77}" type="presParOf" srcId="{83B4CAA9-F1BC-40C0-84D7-7B7E708AB6F5}" destId="{C1691EA4-171C-43B9-8A58-AB5229328DF2}" srcOrd="3" destOrd="0" presId="urn:microsoft.com/office/officeart/2005/8/layout/vList4"/>
    <dgm:cxn modelId="{EA5A20DC-7217-4CAF-A0B3-43A624F493AC}" type="presParOf" srcId="{83B4CAA9-F1BC-40C0-84D7-7B7E708AB6F5}" destId="{6A59FEC5-EEBD-4945-87B8-2E04AA16E6B9}" srcOrd="4" destOrd="0" presId="urn:microsoft.com/office/officeart/2005/8/layout/vList4"/>
    <dgm:cxn modelId="{EF149A0D-CF4A-4E47-9666-CCCDD0F40FA0}" type="presParOf" srcId="{6A59FEC5-EEBD-4945-87B8-2E04AA16E6B9}" destId="{BC0F8B57-361D-4E43-A763-B4AD4A22EDEF}" srcOrd="0" destOrd="0" presId="urn:microsoft.com/office/officeart/2005/8/layout/vList4"/>
    <dgm:cxn modelId="{A8568B3C-7132-401A-9013-77C2062914D2}" type="presParOf" srcId="{6A59FEC5-EEBD-4945-87B8-2E04AA16E6B9}" destId="{7F6AE471-D8F9-4C97-856B-8A6AAAD4EF37}" srcOrd="1" destOrd="0" presId="urn:microsoft.com/office/officeart/2005/8/layout/vList4"/>
    <dgm:cxn modelId="{3073CE5A-125D-4397-8512-3D7ADE400D3C}" type="presParOf" srcId="{6A59FEC5-EEBD-4945-87B8-2E04AA16E6B9}" destId="{EDF91317-C4E0-4549-A745-747370A85F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BEF663-1F48-46CF-B3D0-A9898FF1E673}" type="doc">
      <dgm:prSet loTypeId="urn:microsoft.com/office/officeart/2005/8/layout/funnel1" loCatId="process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pPr latinLnBrk="1"/>
          <a:endParaRPr lang="ko-KR" altLang="en-US"/>
        </a:p>
      </dgm:t>
    </dgm:pt>
    <dgm:pt modelId="{01DF60D3-EB98-4292-A0C9-0FBC8F3BAD43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Customer’s dissatisfaction feedback</a:t>
          </a:r>
          <a:endParaRPr lang="ko-KR" altLang="en-US"/>
        </a:p>
      </dgm:t>
    </dgm:pt>
    <dgm:pt modelId="{407CF3CE-81AB-4D6C-8284-A7EE46A04FAD}" type="parTrans" cxnId="{19C33A14-5CAD-4E75-9B57-3675F576C729}">
      <dgm:prSet/>
      <dgm:spPr/>
      <dgm:t>
        <a:bodyPr/>
        <a:lstStyle/>
        <a:p>
          <a:pPr latinLnBrk="1"/>
          <a:endParaRPr lang="ko-KR" altLang="en-US"/>
        </a:p>
      </dgm:t>
    </dgm:pt>
    <dgm:pt modelId="{D680A10A-0735-4E0E-BAEA-DABB1A4E2C7F}" type="sibTrans" cxnId="{19C33A14-5CAD-4E75-9B57-3675F576C729}">
      <dgm:prSet/>
      <dgm:spPr/>
      <dgm:t>
        <a:bodyPr/>
        <a:lstStyle/>
        <a:p>
          <a:pPr latinLnBrk="1"/>
          <a:endParaRPr lang="ko-KR" altLang="en-US"/>
        </a:p>
      </dgm:t>
    </dgm:pt>
    <dgm:pt modelId="{6CB9605D-2CD9-45E6-9E1A-400E674C9149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Products record management</a:t>
          </a:r>
          <a:endParaRPr lang="ko-KR" altLang="en-US"/>
        </a:p>
      </dgm:t>
    </dgm:pt>
    <dgm:pt modelId="{98331BD6-F316-42BC-9ECA-56EC59E16812}" type="parTrans" cxnId="{3331382B-B072-421F-B934-8DBD82659CD8}">
      <dgm:prSet/>
      <dgm:spPr/>
      <dgm:t>
        <a:bodyPr/>
        <a:lstStyle/>
        <a:p>
          <a:pPr latinLnBrk="1"/>
          <a:endParaRPr lang="ko-KR" altLang="en-US"/>
        </a:p>
      </dgm:t>
    </dgm:pt>
    <dgm:pt modelId="{64F257D7-E886-4307-9748-DFFF0E5D3BC3}" type="sibTrans" cxnId="{3331382B-B072-421F-B934-8DBD82659CD8}">
      <dgm:prSet/>
      <dgm:spPr/>
      <dgm:t>
        <a:bodyPr/>
        <a:lstStyle/>
        <a:p>
          <a:pPr latinLnBrk="1"/>
          <a:endParaRPr lang="ko-KR" altLang="en-US"/>
        </a:p>
      </dgm:t>
    </dgm:pt>
    <dgm:pt modelId="{0A9761F5-0585-4C55-92A3-09FD51E22132}">
      <dgm:prSet phldrT="[텍스트]"/>
      <dgm:spPr/>
      <dgm:t>
        <a:bodyPr/>
        <a:lstStyle/>
        <a:p>
          <a:pPr latinLnBrk="1"/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Active</a:t>
          </a:r>
          <a:r>
            <a:rPr lang="ko-KR" altLang="en-US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A/Service and</a:t>
          </a:r>
          <a:r>
            <a:rPr lang="ko-KR" altLang="en-US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dirty="0" smtClean="0">
              <a:latin typeface="HY헤드라인M" pitchFamily="18" charset="-127"/>
              <a:ea typeface="HY헤드라인M" pitchFamily="18" charset="-127"/>
            </a:rPr>
            <a:t>continuous service</a:t>
          </a:r>
          <a:endParaRPr lang="ko-KR" altLang="en-US"/>
        </a:p>
      </dgm:t>
    </dgm:pt>
    <dgm:pt modelId="{3A1F30D2-54E2-4E7E-A501-FBF6A460205C}" type="parTrans" cxnId="{53E54D5B-FCE0-4DA2-B5C8-21017509CA2C}">
      <dgm:prSet/>
      <dgm:spPr/>
      <dgm:t>
        <a:bodyPr/>
        <a:lstStyle/>
        <a:p>
          <a:pPr latinLnBrk="1"/>
          <a:endParaRPr lang="ko-KR" altLang="en-US"/>
        </a:p>
      </dgm:t>
    </dgm:pt>
    <dgm:pt modelId="{C1059B99-D530-4A60-AF98-6B544CFDF196}" type="sibTrans" cxnId="{53E54D5B-FCE0-4DA2-B5C8-21017509CA2C}">
      <dgm:prSet/>
      <dgm:spPr/>
      <dgm:t>
        <a:bodyPr/>
        <a:lstStyle/>
        <a:p>
          <a:pPr latinLnBrk="1"/>
          <a:endParaRPr lang="ko-KR" altLang="en-US"/>
        </a:p>
      </dgm:t>
    </dgm:pt>
    <dgm:pt modelId="{3A7AEE21-B75B-4147-9193-0813702C39E6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12B82F36-4A2B-49B2-A0F0-62ADC0374506}" type="sibTrans" cxnId="{BED9E35E-363D-4429-B8CC-0714BFE8DFC6}">
      <dgm:prSet/>
      <dgm:spPr/>
      <dgm:t>
        <a:bodyPr/>
        <a:lstStyle/>
        <a:p>
          <a:pPr latinLnBrk="1"/>
          <a:endParaRPr lang="ko-KR" altLang="en-US"/>
        </a:p>
      </dgm:t>
    </dgm:pt>
    <dgm:pt modelId="{ABDC1A03-CD74-45C6-BFFD-646E2BE84775}" type="parTrans" cxnId="{BED9E35E-363D-4429-B8CC-0714BFE8DFC6}">
      <dgm:prSet/>
      <dgm:spPr/>
      <dgm:t>
        <a:bodyPr/>
        <a:lstStyle/>
        <a:p>
          <a:pPr latinLnBrk="1"/>
          <a:endParaRPr lang="ko-KR" altLang="en-US"/>
        </a:p>
      </dgm:t>
    </dgm:pt>
    <dgm:pt modelId="{EBEEAB29-3DAE-4085-B50E-AA39090D0B8F}" type="pres">
      <dgm:prSet presAssocID="{82BEF663-1F48-46CF-B3D0-A9898FF1E67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3C9FEB-CB6B-4BDA-985D-BC51D108AC8A}" type="pres">
      <dgm:prSet presAssocID="{82BEF663-1F48-46CF-B3D0-A9898FF1E673}" presName="ellipse" presStyleLbl="trBgShp" presStyleIdx="0" presStyleCnt="1"/>
      <dgm:spPr/>
    </dgm:pt>
    <dgm:pt modelId="{1A05627D-647F-454D-9AA6-3C50382E0C8E}" type="pres">
      <dgm:prSet presAssocID="{82BEF663-1F48-46CF-B3D0-A9898FF1E673}" presName="arrow1" presStyleLbl="fgShp" presStyleIdx="0" presStyleCnt="1"/>
      <dgm:spPr/>
    </dgm:pt>
    <dgm:pt modelId="{E8B73F6F-981A-4027-A1E9-8827A867D623}" type="pres">
      <dgm:prSet presAssocID="{82BEF663-1F48-46CF-B3D0-A9898FF1E67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AF27869-5DDA-4C5D-94CB-7F2E54879D8D}" type="pres">
      <dgm:prSet presAssocID="{6CB9605D-2CD9-45E6-9E1A-400E674C9149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C62383-42B8-4FE4-B34A-76C1CDCCEF2C}" type="pres">
      <dgm:prSet presAssocID="{0A9761F5-0585-4C55-92A3-09FD51E22132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47177D-3070-430C-BFC7-0FC4903EEE01}" type="pres">
      <dgm:prSet presAssocID="{3A7AEE21-B75B-4147-9193-0813702C39E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A73B001-6601-48F1-996E-37F13476D683}" type="pres">
      <dgm:prSet presAssocID="{82BEF663-1F48-46CF-B3D0-A9898FF1E673}" presName="funnel" presStyleLbl="trAlignAcc1" presStyleIdx="0" presStyleCnt="1" custLinFactNeighborX="211" custLinFactNeighborY="-893"/>
      <dgm:spPr/>
    </dgm:pt>
  </dgm:ptLst>
  <dgm:cxnLst>
    <dgm:cxn modelId="{9E39FB51-3014-4785-B6EF-FEA38675001D}" type="presOf" srcId="{3A7AEE21-B75B-4147-9193-0813702C39E6}" destId="{E8B73F6F-981A-4027-A1E9-8827A867D623}" srcOrd="0" destOrd="0" presId="urn:microsoft.com/office/officeart/2005/8/layout/funnel1"/>
    <dgm:cxn modelId="{19C33A14-5CAD-4E75-9B57-3675F576C729}" srcId="{82BEF663-1F48-46CF-B3D0-A9898FF1E673}" destId="{01DF60D3-EB98-4292-A0C9-0FBC8F3BAD43}" srcOrd="0" destOrd="0" parTransId="{407CF3CE-81AB-4D6C-8284-A7EE46A04FAD}" sibTransId="{D680A10A-0735-4E0E-BAEA-DABB1A4E2C7F}"/>
    <dgm:cxn modelId="{5049813F-4A97-4B94-BCB7-C57CBADC94F9}" type="presOf" srcId="{01DF60D3-EB98-4292-A0C9-0FBC8F3BAD43}" destId="{DF47177D-3070-430C-BFC7-0FC4903EEE01}" srcOrd="0" destOrd="0" presId="urn:microsoft.com/office/officeart/2005/8/layout/funnel1"/>
    <dgm:cxn modelId="{53E54D5B-FCE0-4DA2-B5C8-21017509CA2C}" srcId="{82BEF663-1F48-46CF-B3D0-A9898FF1E673}" destId="{0A9761F5-0585-4C55-92A3-09FD51E22132}" srcOrd="2" destOrd="0" parTransId="{3A1F30D2-54E2-4E7E-A501-FBF6A460205C}" sibTransId="{C1059B99-D530-4A60-AF98-6B544CFDF196}"/>
    <dgm:cxn modelId="{D6DD0F10-01B4-489B-95A4-0EBE08E4C4D2}" type="presOf" srcId="{6CB9605D-2CD9-45E6-9E1A-400E674C9149}" destId="{F5C62383-42B8-4FE4-B34A-76C1CDCCEF2C}" srcOrd="0" destOrd="0" presId="urn:microsoft.com/office/officeart/2005/8/layout/funnel1"/>
    <dgm:cxn modelId="{B4B76E81-E90B-4BEC-BA68-0720177E4625}" type="presOf" srcId="{82BEF663-1F48-46CF-B3D0-A9898FF1E673}" destId="{EBEEAB29-3DAE-4085-B50E-AA39090D0B8F}" srcOrd="0" destOrd="0" presId="urn:microsoft.com/office/officeart/2005/8/layout/funnel1"/>
    <dgm:cxn modelId="{BED9E35E-363D-4429-B8CC-0714BFE8DFC6}" srcId="{82BEF663-1F48-46CF-B3D0-A9898FF1E673}" destId="{3A7AEE21-B75B-4147-9193-0813702C39E6}" srcOrd="3" destOrd="0" parTransId="{ABDC1A03-CD74-45C6-BFFD-646E2BE84775}" sibTransId="{12B82F36-4A2B-49B2-A0F0-62ADC0374506}"/>
    <dgm:cxn modelId="{3331382B-B072-421F-B934-8DBD82659CD8}" srcId="{82BEF663-1F48-46CF-B3D0-A9898FF1E673}" destId="{6CB9605D-2CD9-45E6-9E1A-400E674C9149}" srcOrd="1" destOrd="0" parTransId="{98331BD6-F316-42BC-9ECA-56EC59E16812}" sibTransId="{64F257D7-E886-4307-9748-DFFF0E5D3BC3}"/>
    <dgm:cxn modelId="{0E15EC07-1D7C-4BB6-9443-1E54C91CAD37}" type="presOf" srcId="{0A9761F5-0585-4C55-92A3-09FD51E22132}" destId="{6AF27869-5DDA-4C5D-94CB-7F2E54879D8D}" srcOrd="0" destOrd="0" presId="urn:microsoft.com/office/officeart/2005/8/layout/funnel1"/>
    <dgm:cxn modelId="{597A2DB8-0876-4A5B-A18E-C2BADC5F9BD9}" type="presParOf" srcId="{EBEEAB29-3DAE-4085-B50E-AA39090D0B8F}" destId="{213C9FEB-CB6B-4BDA-985D-BC51D108AC8A}" srcOrd="0" destOrd="0" presId="urn:microsoft.com/office/officeart/2005/8/layout/funnel1"/>
    <dgm:cxn modelId="{E08F0D88-0862-45F0-B378-131F7B6BF120}" type="presParOf" srcId="{EBEEAB29-3DAE-4085-B50E-AA39090D0B8F}" destId="{1A05627D-647F-454D-9AA6-3C50382E0C8E}" srcOrd="1" destOrd="0" presId="urn:microsoft.com/office/officeart/2005/8/layout/funnel1"/>
    <dgm:cxn modelId="{7555E0A7-13E0-4C6F-8AEF-DC7F905899BB}" type="presParOf" srcId="{EBEEAB29-3DAE-4085-B50E-AA39090D0B8F}" destId="{E8B73F6F-981A-4027-A1E9-8827A867D623}" srcOrd="2" destOrd="0" presId="urn:microsoft.com/office/officeart/2005/8/layout/funnel1"/>
    <dgm:cxn modelId="{9CB01A9F-7BC0-40A8-9023-36869CA9120F}" type="presParOf" srcId="{EBEEAB29-3DAE-4085-B50E-AA39090D0B8F}" destId="{6AF27869-5DDA-4C5D-94CB-7F2E54879D8D}" srcOrd="3" destOrd="0" presId="urn:microsoft.com/office/officeart/2005/8/layout/funnel1"/>
    <dgm:cxn modelId="{4D49F16C-8D6F-4385-ACDC-4D28D71878D4}" type="presParOf" srcId="{EBEEAB29-3DAE-4085-B50E-AA39090D0B8F}" destId="{F5C62383-42B8-4FE4-B34A-76C1CDCCEF2C}" srcOrd="4" destOrd="0" presId="urn:microsoft.com/office/officeart/2005/8/layout/funnel1"/>
    <dgm:cxn modelId="{649BE904-47E5-4ADF-9ED5-854474D27593}" type="presParOf" srcId="{EBEEAB29-3DAE-4085-B50E-AA39090D0B8F}" destId="{DF47177D-3070-430C-BFC7-0FC4903EEE01}" srcOrd="5" destOrd="0" presId="urn:microsoft.com/office/officeart/2005/8/layout/funnel1"/>
    <dgm:cxn modelId="{3EE42229-D5BB-46DC-BA5C-D851404DDDF3}" type="presParOf" srcId="{EBEEAB29-3DAE-4085-B50E-AA39090D0B8F}" destId="{1A73B001-6601-48F1-996E-37F13476D68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63C4A2-DE70-4F64-B843-628E0258929C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842367E1-AB42-438D-8CB3-E72F8DBF332B}">
      <dgm:prSet phldrT="[텍스트]"/>
      <dgm:spPr/>
      <dgm:t>
        <a:bodyPr/>
        <a:lstStyle/>
        <a:p>
          <a:pPr latinLnBrk="1"/>
          <a:r>
            <a:rPr lang="en-US" altLang="ko-KR" dirty="0" smtClean="0"/>
            <a:t>Equipment</a:t>
          </a:r>
          <a:endParaRPr lang="ko-KR" altLang="en-US"/>
        </a:p>
      </dgm:t>
    </dgm:pt>
    <dgm:pt modelId="{B78BBCCE-E5E2-406E-A6CC-03389D55D79A}" type="par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187A9076-06DB-4F34-A859-C738275F7B1E}" type="sibTrans" cxnId="{C6F28A89-64D7-4E34-BD6D-6C63FDB7E7DE}">
      <dgm:prSet/>
      <dgm:spPr/>
      <dgm:t>
        <a:bodyPr/>
        <a:lstStyle/>
        <a:p>
          <a:pPr latinLnBrk="1"/>
          <a:endParaRPr lang="ko-KR" altLang="en-US"/>
        </a:p>
      </dgm:t>
    </dgm:pt>
    <dgm:pt modelId="{9D864587-5EEC-4143-B703-07DB26EB9C6B}">
      <dgm:prSet phldrT="[텍스트]"/>
      <dgm:spPr/>
      <dgm:t>
        <a:bodyPr/>
        <a:lstStyle/>
        <a:p>
          <a:pPr latinLnBrk="1"/>
          <a:r>
            <a:rPr lang="en-US" altLang="ko-KR" dirty="0" smtClean="0"/>
            <a:t>General Information</a:t>
          </a:r>
          <a:endParaRPr lang="ko-KR" altLang="en-US"/>
        </a:p>
      </dgm:t>
    </dgm:pt>
    <dgm:pt modelId="{5C0B8C16-CEA0-461E-8046-9723521A741E}" type="par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90B289FA-94F8-44AF-AACB-B65B3A9AF732}" type="sibTrans" cxnId="{F6365118-E0D2-4EDA-98E9-D25DBFD9D073}">
      <dgm:prSet/>
      <dgm:spPr/>
      <dgm:t>
        <a:bodyPr/>
        <a:lstStyle/>
        <a:p>
          <a:pPr latinLnBrk="1"/>
          <a:endParaRPr lang="ko-KR" altLang="en-US"/>
        </a:p>
      </dgm:t>
    </dgm:pt>
    <dgm:pt modelId="{CB0659E7-4F04-4BB2-9FB3-8F7B8BA70FF5}">
      <dgm:prSet phldrT="[텍스트]"/>
      <dgm:spPr/>
      <dgm:t>
        <a:bodyPr/>
        <a:lstStyle/>
        <a:p>
          <a:pPr latinLnBrk="1"/>
          <a:r>
            <a:rPr lang="en-US" altLang="ko-KR" dirty="0" smtClean="0"/>
            <a:t>Supply Record</a:t>
          </a:r>
          <a:endParaRPr lang="ko-KR" altLang="en-US"/>
        </a:p>
      </dgm:t>
    </dgm:pt>
    <dgm:pt modelId="{9EC1764C-8AFB-4382-9A6E-A7382473BB61}" type="par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517FF45D-B5BD-4E36-A7B4-7C426C45A13F}" type="sibTrans" cxnId="{C79ED891-9DEB-48FF-AAD5-A8CFA05854D2}">
      <dgm:prSet/>
      <dgm:spPr/>
      <dgm:t>
        <a:bodyPr/>
        <a:lstStyle/>
        <a:p>
          <a:pPr latinLnBrk="1"/>
          <a:endParaRPr lang="ko-KR" altLang="en-US"/>
        </a:p>
      </dgm:t>
    </dgm:pt>
    <dgm:pt modelId="{22FDFF35-E1F2-4740-A192-8CE18C2DF92A}">
      <dgm:prSet phldrT="[텍스트]"/>
      <dgm:spPr/>
      <dgm:t>
        <a:bodyPr/>
        <a:lstStyle/>
        <a:p>
          <a:pPr latinLnBrk="1"/>
          <a:r>
            <a:rPr lang="en-US" altLang="ko-KR" dirty="0" smtClean="0"/>
            <a:t>Qualification</a:t>
          </a:r>
          <a:endParaRPr lang="ko-KR" altLang="en-US"/>
        </a:p>
      </dgm:t>
    </dgm:pt>
    <dgm:pt modelId="{6EE8E346-C49D-42F3-9C44-BAC44510E77B}" type="par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319B26C9-7A63-48BB-9C17-15190CCE1A2C}" type="sibTrans" cxnId="{037BD121-2F69-4189-916A-9367DC27A742}">
      <dgm:prSet/>
      <dgm:spPr/>
      <dgm:t>
        <a:bodyPr/>
        <a:lstStyle/>
        <a:p>
          <a:pPr latinLnBrk="1"/>
          <a:endParaRPr lang="ko-KR" altLang="en-US"/>
        </a:p>
      </dgm:t>
    </dgm:pt>
    <dgm:pt modelId="{F20A753F-1129-4A58-9257-4CB11E47B752}">
      <dgm:prSet phldrT="[텍스트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noFill/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gm:spPr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50000"/>
                </a:schemeClr>
              </a:solidFill>
            </a:rPr>
            <a:t>Products</a:t>
          </a:r>
          <a:endParaRPr lang="ko-KR" altLang="en-US">
            <a:solidFill>
              <a:schemeClr val="tx1">
                <a:lumMod val="50000"/>
              </a:schemeClr>
            </a:solidFill>
          </a:endParaRPr>
        </a:p>
      </dgm:t>
    </dgm:pt>
    <dgm:pt modelId="{3B687CB4-1A5F-4B2F-A81E-8366174295EA}" type="parTrans" cxnId="{876C54CA-507A-4973-96BF-B04B0B5D2CBB}">
      <dgm:prSet/>
      <dgm:spPr/>
      <dgm:t>
        <a:bodyPr/>
        <a:lstStyle/>
        <a:p>
          <a:pPr latinLnBrk="1"/>
          <a:endParaRPr lang="ko-KR" altLang="en-US"/>
        </a:p>
      </dgm:t>
    </dgm:pt>
    <dgm:pt modelId="{7BBD0A76-D132-4578-BE41-3F84E54A6796}" type="sibTrans" cxnId="{876C54CA-507A-4973-96BF-B04B0B5D2CBB}">
      <dgm:prSet/>
      <dgm:spPr/>
      <dgm:t>
        <a:bodyPr/>
        <a:lstStyle/>
        <a:p>
          <a:pPr latinLnBrk="1"/>
          <a:endParaRPr lang="ko-KR" altLang="en-US"/>
        </a:p>
      </dgm:t>
    </dgm:pt>
    <dgm:pt modelId="{DF904110-E098-471B-8462-420C43023BAE}" type="pres">
      <dgm:prSet presAssocID="{0C63C4A2-DE70-4F64-B843-628E02589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D7E21D-AC3E-435B-9E5A-0D9CB46B7291}" type="pres">
      <dgm:prSet presAssocID="{0C63C4A2-DE70-4F64-B843-628E0258929C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29CFE87B-0CA9-4185-BAED-3B82B983D64A}" type="pres">
      <dgm:prSet presAssocID="{0C63C4A2-DE70-4F64-B843-628E0258929C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0AD5D20A-08D0-4788-ADDF-2B5F9EADCB56}" type="pres">
      <dgm:prSet presAssocID="{0C63C4A2-DE70-4F64-B843-628E0258929C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8E06F954-D021-445B-9776-5F3287A5F459}" type="pres">
      <dgm:prSet presAssocID="{0C63C4A2-DE70-4F64-B843-628E0258929C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7E0D501-06A1-482E-9AF8-2175B6515E2C}" type="pres">
      <dgm:prSet presAssocID="{0C63C4A2-DE70-4F64-B843-628E0258929C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7C2A0244-E50C-4E1E-A1BA-FFEF3A64322A}" type="pres">
      <dgm:prSet presAssocID="{0C63C4A2-DE70-4F64-B843-628E0258929C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B84ECFB8-9ECD-4989-A0CB-99DB0EC83CE3}" type="pres">
      <dgm:prSet presAssocID="{9D864587-5EEC-4143-B703-07DB26EB9C6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EBCC62-6F7B-4E2F-A3B3-61A9AE80D58F}" type="pres">
      <dgm:prSet presAssocID="{9D864587-5EEC-4143-B703-07DB26EB9C6B}" presName="accent_1" presStyleCnt="0"/>
      <dgm:spPr/>
    </dgm:pt>
    <dgm:pt modelId="{BBE09719-08DA-4D9C-97A3-B33DAF3084B4}" type="pres">
      <dgm:prSet presAssocID="{9D864587-5EEC-4143-B703-07DB26EB9C6B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F09C0225-B1EC-457A-9AD9-8BAFD3E62442}" type="pres">
      <dgm:prSet presAssocID="{CB0659E7-4F04-4BB2-9FB3-8F7B8BA70FF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CD03AF-F36E-466E-9EA3-F012709B1B1A}" type="pres">
      <dgm:prSet presAssocID="{CB0659E7-4F04-4BB2-9FB3-8F7B8BA70FF5}" presName="accent_2" presStyleCnt="0"/>
      <dgm:spPr/>
    </dgm:pt>
    <dgm:pt modelId="{398005E8-F90D-44FF-BD89-73AF003542B8}" type="pres">
      <dgm:prSet presAssocID="{CB0659E7-4F04-4BB2-9FB3-8F7B8BA70FF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39D997F6-71C4-40C2-82CA-372B470946C0}" type="pres">
      <dgm:prSet presAssocID="{22FDFF35-E1F2-4740-A192-8CE18C2DF92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CBAD2BC-8B41-4A22-91F4-8DA6A3BC7C06}" type="pres">
      <dgm:prSet presAssocID="{22FDFF35-E1F2-4740-A192-8CE18C2DF92A}" presName="accent_3" presStyleCnt="0"/>
      <dgm:spPr/>
    </dgm:pt>
    <dgm:pt modelId="{F718FD91-2039-462E-B6F7-DB16B8815A4D}" type="pres">
      <dgm:prSet presAssocID="{22FDFF35-E1F2-4740-A192-8CE18C2DF92A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3C55C83-4777-4AD1-BFF6-0441654A250D}" type="pres">
      <dgm:prSet presAssocID="{F20A753F-1129-4A58-9257-4CB11E47B75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A2107C-0BD4-4CF6-BEB2-3E904335654B}" type="pres">
      <dgm:prSet presAssocID="{F20A753F-1129-4A58-9257-4CB11E47B752}" presName="accent_4" presStyleCnt="0"/>
      <dgm:spPr/>
    </dgm:pt>
    <dgm:pt modelId="{49FD38FD-7C50-4346-A33C-0DDF458290C4}" type="pres">
      <dgm:prSet presAssocID="{F20A753F-1129-4A58-9257-4CB11E47B752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5BEABB3-8275-4B69-95F3-923F9FAF1CBE}" type="pres">
      <dgm:prSet presAssocID="{842367E1-AB42-438D-8CB3-E72F8DBF33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B4E184-5CBB-48B5-8444-B6123C7C73AC}" type="pres">
      <dgm:prSet presAssocID="{842367E1-AB42-438D-8CB3-E72F8DBF332B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41C00F68-EF32-4CE1-8AE8-A1DFD3812D1A}" type="pres">
      <dgm:prSet presAssocID="{842367E1-AB42-438D-8CB3-E72F8DBF332B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</dgm:ptLst>
  <dgm:cxnLst>
    <dgm:cxn modelId="{C8C56C79-F125-4519-9BA5-FF7EFBFD16D3}" type="presOf" srcId="{22FDFF35-E1F2-4740-A192-8CE18C2DF92A}" destId="{39D997F6-71C4-40C2-82CA-372B470946C0}" srcOrd="0" destOrd="0" presId="urn:microsoft.com/office/officeart/2008/layout/VerticalCurvedList"/>
    <dgm:cxn modelId="{F01F38B2-C449-47D9-9647-729A40E215DD}" type="presOf" srcId="{F20A753F-1129-4A58-9257-4CB11E47B752}" destId="{83C55C83-4777-4AD1-BFF6-0441654A250D}" srcOrd="0" destOrd="0" presId="urn:microsoft.com/office/officeart/2008/layout/VerticalCurvedList"/>
    <dgm:cxn modelId="{99103D21-C438-4C89-B097-1AF65055AC81}" type="presOf" srcId="{842367E1-AB42-438D-8CB3-E72F8DBF332B}" destId="{85BEABB3-8275-4B69-95F3-923F9FAF1CBE}" srcOrd="0" destOrd="0" presId="urn:microsoft.com/office/officeart/2008/layout/VerticalCurvedList"/>
    <dgm:cxn modelId="{1B5A8A1F-CF64-487F-B685-0342CC872E85}" type="presOf" srcId="{9D864587-5EEC-4143-B703-07DB26EB9C6B}" destId="{B84ECFB8-9ECD-4989-A0CB-99DB0EC83CE3}" srcOrd="0" destOrd="0" presId="urn:microsoft.com/office/officeart/2008/layout/VerticalCurvedList"/>
    <dgm:cxn modelId="{C79ED891-9DEB-48FF-AAD5-A8CFA05854D2}" srcId="{0C63C4A2-DE70-4F64-B843-628E0258929C}" destId="{CB0659E7-4F04-4BB2-9FB3-8F7B8BA70FF5}" srcOrd="1" destOrd="0" parTransId="{9EC1764C-8AFB-4382-9A6E-A7382473BB61}" sibTransId="{517FF45D-B5BD-4E36-A7B4-7C426C45A13F}"/>
    <dgm:cxn modelId="{E3364C06-541A-4240-98BE-B9836ECBCE62}" type="presOf" srcId="{0C63C4A2-DE70-4F64-B843-628E0258929C}" destId="{DF904110-E098-471B-8462-420C43023BAE}" srcOrd="0" destOrd="0" presId="urn:microsoft.com/office/officeart/2008/layout/VerticalCurvedList"/>
    <dgm:cxn modelId="{F6365118-E0D2-4EDA-98E9-D25DBFD9D073}" srcId="{0C63C4A2-DE70-4F64-B843-628E0258929C}" destId="{9D864587-5EEC-4143-B703-07DB26EB9C6B}" srcOrd="0" destOrd="0" parTransId="{5C0B8C16-CEA0-461E-8046-9723521A741E}" sibTransId="{90B289FA-94F8-44AF-AACB-B65B3A9AF732}"/>
    <dgm:cxn modelId="{C6F28A89-64D7-4E34-BD6D-6C63FDB7E7DE}" srcId="{0C63C4A2-DE70-4F64-B843-628E0258929C}" destId="{842367E1-AB42-438D-8CB3-E72F8DBF332B}" srcOrd="4" destOrd="0" parTransId="{B78BBCCE-E5E2-406E-A6CC-03389D55D79A}" sibTransId="{187A9076-06DB-4F34-A859-C738275F7B1E}"/>
    <dgm:cxn modelId="{876C54CA-507A-4973-96BF-B04B0B5D2CBB}" srcId="{0C63C4A2-DE70-4F64-B843-628E0258929C}" destId="{F20A753F-1129-4A58-9257-4CB11E47B752}" srcOrd="3" destOrd="0" parTransId="{3B687CB4-1A5F-4B2F-A81E-8366174295EA}" sibTransId="{7BBD0A76-D132-4578-BE41-3F84E54A6796}"/>
    <dgm:cxn modelId="{65FFC171-D83C-422E-874F-37BE303948DC}" type="presOf" srcId="{90B289FA-94F8-44AF-AACB-B65B3A9AF732}" destId="{8E06F954-D021-445B-9776-5F3287A5F459}" srcOrd="0" destOrd="0" presId="urn:microsoft.com/office/officeart/2008/layout/VerticalCurvedList"/>
    <dgm:cxn modelId="{037BD121-2F69-4189-916A-9367DC27A742}" srcId="{0C63C4A2-DE70-4F64-B843-628E0258929C}" destId="{22FDFF35-E1F2-4740-A192-8CE18C2DF92A}" srcOrd="2" destOrd="0" parTransId="{6EE8E346-C49D-42F3-9C44-BAC44510E77B}" sibTransId="{319B26C9-7A63-48BB-9C17-15190CCE1A2C}"/>
    <dgm:cxn modelId="{A0F8D45B-F6F9-4F46-9C41-ACB49D687699}" type="presOf" srcId="{CB0659E7-4F04-4BB2-9FB3-8F7B8BA70FF5}" destId="{F09C0225-B1EC-457A-9AD9-8BAFD3E62442}" srcOrd="0" destOrd="0" presId="urn:microsoft.com/office/officeart/2008/layout/VerticalCurvedList"/>
    <dgm:cxn modelId="{E0C108A6-D838-4B90-8B40-4767F552DBAE}" type="presParOf" srcId="{DF904110-E098-471B-8462-420C43023BAE}" destId="{D4D7E21D-AC3E-435B-9E5A-0D9CB46B7291}" srcOrd="0" destOrd="0" presId="urn:microsoft.com/office/officeart/2008/layout/VerticalCurvedList"/>
    <dgm:cxn modelId="{E7048B26-ED15-40BC-A4B1-F03F727C78EA}" type="presParOf" srcId="{D4D7E21D-AC3E-435B-9E5A-0D9CB46B7291}" destId="{29CFE87B-0CA9-4185-BAED-3B82B983D64A}" srcOrd="0" destOrd="0" presId="urn:microsoft.com/office/officeart/2008/layout/VerticalCurvedList"/>
    <dgm:cxn modelId="{4FC4A674-D1E2-46BD-9F72-E32409931C30}" type="presParOf" srcId="{29CFE87B-0CA9-4185-BAED-3B82B983D64A}" destId="{0AD5D20A-08D0-4788-ADDF-2B5F9EADCB56}" srcOrd="0" destOrd="0" presId="urn:microsoft.com/office/officeart/2008/layout/VerticalCurvedList"/>
    <dgm:cxn modelId="{5FC2643F-4BFA-4ABB-93C2-E38EE9ED64A1}" type="presParOf" srcId="{29CFE87B-0CA9-4185-BAED-3B82B983D64A}" destId="{8E06F954-D021-445B-9776-5F3287A5F459}" srcOrd="1" destOrd="0" presId="urn:microsoft.com/office/officeart/2008/layout/VerticalCurvedList"/>
    <dgm:cxn modelId="{67C093F5-0851-4975-BB5B-E661C8E24EC1}" type="presParOf" srcId="{29CFE87B-0CA9-4185-BAED-3B82B983D64A}" destId="{07E0D501-06A1-482E-9AF8-2175B6515E2C}" srcOrd="2" destOrd="0" presId="urn:microsoft.com/office/officeart/2008/layout/VerticalCurvedList"/>
    <dgm:cxn modelId="{D8600D4A-38CE-4780-9324-2DEF146531A9}" type="presParOf" srcId="{29CFE87B-0CA9-4185-BAED-3B82B983D64A}" destId="{7C2A0244-E50C-4E1E-A1BA-FFEF3A64322A}" srcOrd="3" destOrd="0" presId="urn:microsoft.com/office/officeart/2008/layout/VerticalCurvedList"/>
    <dgm:cxn modelId="{28C28820-C7A2-4513-8577-AAF6127B59B8}" type="presParOf" srcId="{D4D7E21D-AC3E-435B-9E5A-0D9CB46B7291}" destId="{B84ECFB8-9ECD-4989-A0CB-99DB0EC83CE3}" srcOrd="1" destOrd="0" presId="urn:microsoft.com/office/officeart/2008/layout/VerticalCurvedList"/>
    <dgm:cxn modelId="{E40CCFB5-2BDA-41D0-9574-107AFCF31022}" type="presParOf" srcId="{D4D7E21D-AC3E-435B-9E5A-0D9CB46B7291}" destId="{51EBCC62-6F7B-4E2F-A3B3-61A9AE80D58F}" srcOrd="2" destOrd="0" presId="urn:microsoft.com/office/officeart/2008/layout/VerticalCurvedList"/>
    <dgm:cxn modelId="{09B8FE42-6171-44FD-98C3-21F62D5A4001}" type="presParOf" srcId="{51EBCC62-6F7B-4E2F-A3B3-61A9AE80D58F}" destId="{BBE09719-08DA-4D9C-97A3-B33DAF3084B4}" srcOrd="0" destOrd="0" presId="urn:microsoft.com/office/officeart/2008/layout/VerticalCurvedList"/>
    <dgm:cxn modelId="{9482AA4D-EA18-466A-9639-D3B7D15EF1EE}" type="presParOf" srcId="{D4D7E21D-AC3E-435B-9E5A-0D9CB46B7291}" destId="{F09C0225-B1EC-457A-9AD9-8BAFD3E62442}" srcOrd="3" destOrd="0" presId="urn:microsoft.com/office/officeart/2008/layout/VerticalCurvedList"/>
    <dgm:cxn modelId="{9DBC1EA1-A01B-4CAD-822A-6EBA7EC215D1}" type="presParOf" srcId="{D4D7E21D-AC3E-435B-9E5A-0D9CB46B7291}" destId="{50CD03AF-F36E-466E-9EA3-F012709B1B1A}" srcOrd="4" destOrd="0" presId="urn:microsoft.com/office/officeart/2008/layout/VerticalCurvedList"/>
    <dgm:cxn modelId="{939110A1-C7C3-48A0-AE13-D0AC4398956B}" type="presParOf" srcId="{50CD03AF-F36E-466E-9EA3-F012709B1B1A}" destId="{398005E8-F90D-44FF-BD89-73AF003542B8}" srcOrd="0" destOrd="0" presId="urn:microsoft.com/office/officeart/2008/layout/VerticalCurvedList"/>
    <dgm:cxn modelId="{197C7B11-AFA7-4594-8053-D97FBEE3F30E}" type="presParOf" srcId="{D4D7E21D-AC3E-435B-9E5A-0D9CB46B7291}" destId="{39D997F6-71C4-40C2-82CA-372B470946C0}" srcOrd="5" destOrd="0" presId="urn:microsoft.com/office/officeart/2008/layout/VerticalCurvedList"/>
    <dgm:cxn modelId="{33AD6AAE-E74C-4D10-AFD3-E9BA91BE7CC0}" type="presParOf" srcId="{D4D7E21D-AC3E-435B-9E5A-0D9CB46B7291}" destId="{2CBAD2BC-8B41-4A22-91F4-8DA6A3BC7C06}" srcOrd="6" destOrd="0" presId="urn:microsoft.com/office/officeart/2008/layout/VerticalCurvedList"/>
    <dgm:cxn modelId="{91EFD353-6790-488D-A73C-FF3688324738}" type="presParOf" srcId="{2CBAD2BC-8B41-4A22-91F4-8DA6A3BC7C06}" destId="{F718FD91-2039-462E-B6F7-DB16B8815A4D}" srcOrd="0" destOrd="0" presId="urn:microsoft.com/office/officeart/2008/layout/VerticalCurvedList"/>
    <dgm:cxn modelId="{BFFB1E59-03AA-41E0-B885-948FF9F8CBB1}" type="presParOf" srcId="{D4D7E21D-AC3E-435B-9E5A-0D9CB46B7291}" destId="{83C55C83-4777-4AD1-BFF6-0441654A250D}" srcOrd="7" destOrd="0" presId="urn:microsoft.com/office/officeart/2008/layout/VerticalCurvedList"/>
    <dgm:cxn modelId="{E2228962-E6E1-4A6B-B390-A820277E9620}" type="presParOf" srcId="{D4D7E21D-AC3E-435B-9E5A-0D9CB46B7291}" destId="{E6A2107C-0BD4-4CF6-BEB2-3E904335654B}" srcOrd="8" destOrd="0" presId="urn:microsoft.com/office/officeart/2008/layout/VerticalCurvedList"/>
    <dgm:cxn modelId="{ECC58AD1-A239-419C-B0F8-3A306C5012CD}" type="presParOf" srcId="{E6A2107C-0BD4-4CF6-BEB2-3E904335654B}" destId="{49FD38FD-7C50-4346-A33C-0DDF458290C4}" srcOrd="0" destOrd="0" presId="urn:microsoft.com/office/officeart/2008/layout/VerticalCurvedList"/>
    <dgm:cxn modelId="{259C5489-2277-4C06-804A-A4B4009A3AF7}" type="presParOf" srcId="{D4D7E21D-AC3E-435B-9E5A-0D9CB46B7291}" destId="{85BEABB3-8275-4B69-95F3-923F9FAF1CBE}" srcOrd="9" destOrd="0" presId="urn:microsoft.com/office/officeart/2008/layout/VerticalCurvedList"/>
    <dgm:cxn modelId="{479E9652-3674-43E2-AC01-21E43DE7DDCE}" type="presParOf" srcId="{D4D7E21D-AC3E-435B-9E5A-0D9CB46B7291}" destId="{A7B4E184-5CBB-48B5-8444-B6123C7C73AC}" srcOrd="10" destOrd="0" presId="urn:microsoft.com/office/officeart/2008/layout/VerticalCurvedList"/>
    <dgm:cxn modelId="{D9FE1C88-E613-48E3-AE8A-C6D2FBFEF408}" type="presParOf" srcId="{A7B4E184-5CBB-48B5-8444-B6123C7C73AC}" destId="{41C00F68-EF32-4CE1-8AE8-A1DFD3812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CC5719-3A05-44A6-984D-AF193A930415}" type="doc">
      <dgm:prSet loTypeId="urn:microsoft.com/office/officeart/2005/8/layout/hierarchy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A53DE253-CFF0-4F15-8943-FF947DE51A7E}">
      <dgm:prSet phldrT="[텍스트]"/>
      <dgm:spPr/>
      <dgm:t>
        <a:bodyPr/>
        <a:lstStyle/>
        <a:p>
          <a:pPr latinLnBrk="1"/>
          <a:r>
            <a:rPr lang="en-US" altLang="ko-KR" dirty="0" smtClean="0"/>
            <a:t>Non-Slam Nozzle Check </a:t>
          </a:r>
          <a:endParaRPr lang="ko-KR" altLang="en-US" dirty="0"/>
        </a:p>
      </dgm:t>
    </dgm:pt>
    <dgm:pt modelId="{59484318-6592-47EA-A880-5B2149887D46}" type="parTrans" cxnId="{DA6B2274-7266-4F83-AFB2-863F71DCF948}">
      <dgm:prSet/>
      <dgm:spPr/>
      <dgm:t>
        <a:bodyPr/>
        <a:lstStyle/>
        <a:p>
          <a:pPr latinLnBrk="1"/>
          <a:endParaRPr lang="ko-KR" altLang="en-US"/>
        </a:p>
      </dgm:t>
    </dgm:pt>
    <dgm:pt modelId="{0F065627-57C7-4DE6-9668-07A3415561B4}" type="sibTrans" cxnId="{DA6B2274-7266-4F83-AFB2-863F71DCF948}">
      <dgm:prSet/>
      <dgm:spPr/>
      <dgm:t>
        <a:bodyPr/>
        <a:lstStyle/>
        <a:p>
          <a:pPr latinLnBrk="1"/>
          <a:endParaRPr lang="ko-KR" altLang="en-US"/>
        </a:p>
      </dgm:t>
    </dgm:pt>
    <dgm:pt modelId="{E02959E1-773F-4984-BB27-D5A708ED7253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CNZ</a:t>
          </a:r>
          <a:endParaRPr lang="ko-KR" altLang="en-US"/>
        </a:p>
      </dgm:t>
    </dgm:pt>
    <dgm:pt modelId="{703DF4FD-8949-4468-BF36-8DABACD8735E}" type="parTrans" cxnId="{09229BFD-D4C7-4DBA-91E9-399E997BEC80}">
      <dgm:prSet/>
      <dgm:spPr/>
      <dgm:t>
        <a:bodyPr/>
        <a:lstStyle/>
        <a:p>
          <a:pPr latinLnBrk="1"/>
          <a:endParaRPr lang="ko-KR" altLang="en-US"/>
        </a:p>
      </dgm:t>
    </dgm:pt>
    <dgm:pt modelId="{4A0F0436-2DEF-4FC6-9587-14A2B860A9C7}" type="sibTrans" cxnId="{09229BFD-D4C7-4DBA-91E9-399E997BEC80}">
      <dgm:prSet/>
      <dgm:spPr/>
      <dgm:t>
        <a:bodyPr/>
        <a:lstStyle/>
        <a:p>
          <a:pPr latinLnBrk="1"/>
          <a:endParaRPr lang="ko-KR" altLang="en-US"/>
        </a:p>
      </dgm:t>
    </dgm:pt>
    <dgm:pt modelId="{29D52DBF-2D7D-4FBD-8C48-6E9540065560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PCN</a:t>
          </a:r>
          <a:endParaRPr lang="ko-KR" altLang="en-US"/>
        </a:p>
      </dgm:t>
    </dgm:pt>
    <dgm:pt modelId="{C330AEB1-C1B2-40B9-BD6D-9170BC8590B4}" type="parTrans" cxnId="{DE1F20A3-3A85-4F1F-B258-7CC45F1B4082}">
      <dgm:prSet/>
      <dgm:spPr/>
      <dgm:t>
        <a:bodyPr/>
        <a:lstStyle/>
        <a:p>
          <a:pPr latinLnBrk="1"/>
          <a:endParaRPr lang="ko-KR" altLang="en-US"/>
        </a:p>
      </dgm:t>
    </dgm:pt>
    <dgm:pt modelId="{162FF77D-F4B7-46AC-820E-B1CA7F6E90BE}" type="sibTrans" cxnId="{DE1F20A3-3A85-4F1F-B258-7CC45F1B4082}">
      <dgm:prSet/>
      <dgm:spPr/>
      <dgm:t>
        <a:bodyPr/>
        <a:lstStyle/>
        <a:p>
          <a:pPr latinLnBrk="1"/>
          <a:endParaRPr lang="ko-KR" altLang="en-US"/>
        </a:p>
      </dgm:t>
    </dgm:pt>
    <dgm:pt modelId="{B69A25A0-EBF6-443D-B286-528A8388AF8A}">
      <dgm:prSet phldrT="[텍스트]"/>
      <dgm:spPr/>
      <dgm:t>
        <a:bodyPr/>
        <a:lstStyle/>
        <a:p>
          <a:pPr latinLnBrk="1"/>
          <a:r>
            <a:rPr lang="en-US" altLang="ko-KR" dirty="0" smtClean="0"/>
            <a:t>Tilting Check</a:t>
          </a:r>
          <a:endParaRPr lang="ko-KR" altLang="en-US"/>
        </a:p>
      </dgm:t>
    </dgm:pt>
    <dgm:pt modelId="{38855187-F617-47D8-A0A0-031326EC2281}" type="parTrans" cxnId="{0985937D-0D89-4A52-8354-65E6679889B8}">
      <dgm:prSet/>
      <dgm:spPr/>
      <dgm:t>
        <a:bodyPr/>
        <a:lstStyle/>
        <a:p>
          <a:pPr latinLnBrk="1"/>
          <a:endParaRPr lang="ko-KR" altLang="en-US"/>
        </a:p>
      </dgm:t>
    </dgm:pt>
    <dgm:pt modelId="{03D07AE8-162F-4988-B72B-0C3F652EE891}" type="sibTrans" cxnId="{0985937D-0D89-4A52-8354-65E6679889B8}">
      <dgm:prSet/>
      <dgm:spPr/>
      <dgm:t>
        <a:bodyPr/>
        <a:lstStyle/>
        <a:p>
          <a:pPr latinLnBrk="1"/>
          <a:endParaRPr lang="ko-KR" altLang="en-US"/>
        </a:p>
      </dgm:t>
    </dgm:pt>
    <dgm:pt modelId="{640948E8-E4DD-4D0E-9AB6-184346B09BC5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TLP/TLC</a:t>
          </a:r>
          <a:endParaRPr lang="ko-KR" altLang="en-US"/>
        </a:p>
      </dgm:t>
    </dgm:pt>
    <dgm:pt modelId="{7322DA09-3CF7-47F6-8831-444A3B4A4ABD}" type="parTrans" cxnId="{1CF6061E-2CEC-4E66-9859-15C157601921}">
      <dgm:prSet/>
      <dgm:spPr/>
      <dgm:t>
        <a:bodyPr/>
        <a:lstStyle/>
        <a:p>
          <a:pPr latinLnBrk="1"/>
          <a:endParaRPr lang="ko-KR" altLang="en-US"/>
        </a:p>
      </dgm:t>
    </dgm:pt>
    <dgm:pt modelId="{2D351CCB-F47F-4121-8AE3-F1CF5236BA51}" type="sibTrans" cxnId="{1CF6061E-2CEC-4E66-9859-15C157601921}">
      <dgm:prSet/>
      <dgm:spPr/>
      <dgm:t>
        <a:bodyPr/>
        <a:lstStyle/>
        <a:p>
          <a:pPr latinLnBrk="1"/>
          <a:endParaRPr lang="ko-KR" altLang="en-US"/>
        </a:p>
      </dgm:t>
    </dgm:pt>
    <dgm:pt modelId="{D7EC8380-1071-4886-B412-690CAA4FB8AC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TLB</a:t>
          </a:r>
          <a:endParaRPr lang="ko-KR" altLang="en-US"/>
        </a:p>
      </dgm:t>
    </dgm:pt>
    <dgm:pt modelId="{55F67973-12B5-44E0-AF16-194BC7D7DE43}" type="parTrans" cxnId="{8649E80B-AA15-4485-8549-BDEA5690EA73}">
      <dgm:prSet/>
      <dgm:spPr/>
      <dgm:t>
        <a:bodyPr/>
        <a:lstStyle/>
        <a:p>
          <a:pPr latinLnBrk="1"/>
          <a:endParaRPr lang="ko-KR" altLang="en-US"/>
        </a:p>
      </dgm:t>
    </dgm:pt>
    <dgm:pt modelId="{B6BEFB65-E07C-43EA-95FB-7AF2F4B0A2D5}" type="sibTrans" cxnId="{8649E80B-AA15-4485-8549-BDEA5690EA73}">
      <dgm:prSet/>
      <dgm:spPr/>
      <dgm:t>
        <a:bodyPr/>
        <a:lstStyle/>
        <a:p>
          <a:pPr latinLnBrk="1"/>
          <a:endParaRPr lang="ko-KR" altLang="en-US"/>
        </a:p>
      </dgm:t>
    </dgm:pt>
    <dgm:pt modelId="{A8B59FC5-4D17-4F3C-973D-F0F215AAD0B2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SNF</a:t>
          </a:r>
          <a:endParaRPr lang="ko-KR" altLang="en-US"/>
        </a:p>
      </dgm:t>
    </dgm:pt>
    <dgm:pt modelId="{F1AB0B14-8BE0-4F78-9DF9-8F36D8D038AB}" type="parTrans" cxnId="{CDE4C7AB-A0E3-4416-852A-F4FC26134ED4}">
      <dgm:prSet/>
      <dgm:spPr/>
      <dgm:t>
        <a:bodyPr/>
        <a:lstStyle/>
        <a:p>
          <a:pPr latinLnBrk="1"/>
          <a:endParaRPr lang="ko-KR" altLang="en-US"/>
        </a:p>
      </dgm:t>
    </dgm:pt>
    <dgm:pt modelId="{209D7DF4-71DE-43B6-AD0E-99C697D2D2D5}" type="sibTrans" cxnId="{CDE4C7AB-A0E3-4416-852A-F4FC26134ED4}">
      <dgm:prSet/>
      <dgm:spPr/>
      <dgm:t>
        <a:bodyPr/>
        <a:lstStyle/>
        <a:p>
          <a:pPr latinLnBrk="1"/>
          <a:endParaRPr lang="ko-KR" altLang="en-US"/>
        </a:p>
      </dgm:t>
    </dgm:pt>
    <dgm:pt modelId="{BBD0FED6-6677-4025-AC08-A31BB6507A7A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DNF</a:t>
          </a:r>
          <a:endParaRPr lang="ko-KR" altLang="en-US"/>
        </a:p>
      </dgm:t>
    </dgm:pt>
    <dgm:pt modelId="{23E2B7F6-439C-4B27-8B06-B4858A6E17C7}" type="parTrans" cxnId="{3A08EA5E-18A5-4883-8E7E-C59A95019761}">
      <dgm:prSet/>
      <dgm:spPr/>
      <dgm:t>
        <a:bodyPr/>
        <a:lstStyle/>
        <a:p>
          <a:pPr latinLnBrk="1"/>
          <a:endParaRPr lang="ko-KR" altLang="en-US"/>
        </a:p>
      </dgm:t>
    </dgm:pt>
    <dgm:pt modelId="{F1FD6DAA-132A-4187-A5EA-93677A4DCD8B}" type="sibTrans" cxnId="{3A08EA5E-18A5-4883-8E7E-C59A95019761}">
      <dgm:prSet/>
      <dgm:spPr/>
      <dgm:t>
        <a:bodyPr/>
        <a:lstStyle/>
        <a:p>
          <a:pPr latinLnBrk="1"/>
          <a:endParaRPr lang="ko-KR" altLang="en-US"/>
        </a:p>
      </dgm:t>
    </dgm:pt>
    <dgm:pt modelId="{6F857133-A58D-4422-9712-FDEC594C4A50}">
      <dgm:prSet phldrT="[텍스트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WNF</a:t>
          </a:r>
          <a:endParaRPr lang="ko-KR" altLang="en-US"/>
        </a:p>
      </dgm:t>
    </dgm:pt>
    <dgm:pt modelId="{81E6462F-5AAD-45EC-A34E-32998E5787ED}" type="parTrans" cxnId="{3F51F1BD-6F7D-4035-89CF-01137370F3DC}">
      <dgm:prSet/>
      <dgm:spPr>
        <a:ln>
          <a:solidFill>
            <a:schemeClr val="accent4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B7DA1C24-CB5B-448D-8DC8-3863D45E64F0}" type="sibTrans" cxnId="{3F51F1BD-6F7D-4035-89CF-01137370F3DC}">
      <dgm:prSet/>
      <dgm:spPr/>
      <dgm:t>
        <a:bodyPr/>
        <a:lstStyle/>
        <a:p>
          <a:pPr latinLnBrk="1"/>
          <a:endParaRPr lang="ko-KR" altLang="en-US"/>
        </a:p>
      </dgm:t>
    </dgm:pt>
    <dgm:pt modelId="{B8B747E1-C106-42BE-9BA9-398DF120E0CE}">
      <dgm:prSet phldrT="[텍스트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latinLnBrk="1"/>
          <a:r>
            <a:rPr lang="en-US" altLang="ko-KR" dirty="0" smtClean="0"/>
            <a:t>LTP</a:t>
          </a:r>
          <a:endParaRPr lang="ko-KR" altLang="en-US"/>
        </a:p>
      </dgm:t>
    </dgm:pt>
    <dgm:pt modelId="{D3E2D784-829D-494C-979F-951E67EE9175}" type="parTrans" cxnId="{23725D67-ECD4-4D72-844D-4AAF498CCF3D}">
      <dgm:prSet/>
      <dgm:spPr>
        <a:ln>
          <a:solidFill>
            <a:schemeClr val="accent5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59CE1554-B083-4E98-A0B5-2C643E9957CD}" type="sibTrans" cxnId="{23725D67-ECD4-4D72-844D-4AAF498CCF3D}">
      <dgm:prSet/>
      <dgm:spPr/>
      <dgm:t>
        <a:bodyPr/>
        <a:lstStyle/>
        <a:p>
          <a:pPr latinLnBrk="1"/>
          <a:endParaRPr lang="ko-KR" altLang="en-US"/>
        </a:p>
      </dgm:t>
    </dgm:pt>
    <dgm:pt modelId="{4F5F088F-CB73-4978-AC1B-149EDD5A1E7D}">
      <dgm:prSet phldrT="[텍스트]"/>
      <dgm:spPr/>
      <dgm:t>
        <a:bodyPr/>
        <a:lstStyle/>
        <a:p>
          <a:pPr latinLnBrk="1"/>
          <a:r>
            <a:rPr lang="en-US" altLang="ko-KR" dirty="0" smtClean="0"/>
            <a:t>Swing Check</a:t>
          </a:r>
          <a:endParaRPr lang="ko-KR" altLang="en-US"/>
        </a:p>
      </dgm:t>
    </dgm:pt>
    <dgm:pt modelId="{9737E391-97BA-43F9-87A9-06319E4B2B02}" type="parTrans" cxnId="{5D6565D5-3EC6-4087-A75A-240B3CA760FB}">
      <dgm:prSet/>
      <dgm:spPr/>
      <dgm:t>
        <a:bodyPr/>
        <a:lstStyle/>
        <a:p>
          <a:pPr latinLnBrk="1"/>
          <a:endParaRPr lang="ko-KR" altLang="en-US"/>
        </a:p>
      </dgm:t>
    </dgm:pt>
    <dgm:pt modelId="{DDECF911-F2D5-4257-9D10-98A1E3A08448}" type="sibTrans" cxnId="{5D6565D5-3EC6-4087-A75A-240B3CA760FB}">
      <dgm:prSet/>
      <dgm:spPr/>
      <dgm:t>
        <a:bodyPr/>
        <a:lstStyle/>
        <a:p>
          <a:pPr latinLnBrk="1"/>
          <a:endParaRPr lang="ko-KR" altLang="en-US"/>
        </a:p>
      </dgm:t>
    </dgm:pt>
    <dgm:pt modelId="{CD4F1AF9-F823-4EDA-936A-55782AC5C3E4}">
      <dgm:prSet phldrT="[텍스트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latinLnBrk="1"/>
          <a:r>
            <a:rPr lang="en-US" altLang="ko-KR" dirty="0" smtClean="0"/>
            <a:t>SP/SPS</a:t>
          </a:r>
          <a:endParaRPr lang="ko-KR" altLang="en-US"/>
        </a:p>
      </dgm:t>
    </dgm:pt>
    <dgm:pt modelId="{B43ACC20-5725-462A-BB13-09F29B95046E}" type="parTrans" cxnId="{ADB0961A-F3B1-432B-9849-1C714779899B}">
      <dgm:prSet/>
      <dgm:spPr>
        <a:ln>
          <a:solidFill>
            <a:schemeClr val="accent6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D0D0886F-37DA-4A24-9E5E-53B2FC11DFB0}" type="sibTrans" cxnId="{ADB0961A-F3B1-432B-9849-1C714779899B}">
      <dgm:prSet/>
      <dgm:spPr/>
      <dgm:t>
        <a:bodyPr/>
        <a:lstStyle/>
        <a:p>
          <a:pPr latinLnBrk="1"/>
          <a:endParaRPr lang="ko-KR" altLang="en-US"/>
        </a:p>
      </dgm:t>
    </dgm:pt>
    <dgm:pt modelId="{83C6BFEA-C3D2-4B71-987D-212A342FE560}">
      <dgm:prSet phldrT="[텍스트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pPr latinLnBrk="1"/>
          <a:r>
            <a:rPr lang="en-US" altLang="ko-KR" dirty="0" smtClean="0"/>
            <a:t>SWB/SWF</a:t>
          </a:r>
          <a:endParaRPr lang="ko-KR" altLang="en-US"/>
        </a:p>
      </dgm:t>
    </dgm:pt>
    <dgm:pt modelId="{A2A81D3F-A20D-4BAE-8041-E0D811447024}" type="parTrans" cxnId="{02A2EAEC-A467-4212-9DDE-CD5B8AFD518A}">
      <dgm:prSet/>
      <dgm:spPr>
        <a:ln>
          <a:solidFill>
            <a:schemeClr val="accent6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F6795116-0D0C-415D-A5E9-852124B22D6B}" type="sibTrans" cxnId="{02A2EAEC-A467-4212-9DDE-CD5B8AFD518A}">
      <dgm:prSet/>
      <dgm:spPr/>
      <dgm:t>
        <a:bodyPr/>
        <a:lstStyle/>
        <a:p>
          <a:pPr latinLnBrk="1"/>
          <a:endParaRPr lang="ko-KR" altLang="en-US"/>
        </a:p>
      </dgm:t>
    </dgm:pt>
    <dgm:pt modelId="{135AC827-48AD-475A-809A-1CB49EAC97C7}">
      <dgm:prSet phldrT="[텍스트]"/>
      <dgm:spPr/>
      <dgm:t>
        <a:bodyPr/>
        <a:lstStyle/>
        <a:p>
          <a:pPr latinLnBrk="1"/>
          <a:r>
            <a:rPr lang="en-US" altLang="ko-KR" dirty="0" smtClean="0"/>
            <a:t>Other Valve</a:t>
          </a:r>
          <a:endParaRPr lang="ko-KR" altLang="en-US"/>
        </a:p>
      </dgm:t>
    </dgm:pt>
    <dgm:pt modelId="{A42707F9-AF50-4F76-A0FE-A3A5322B5A18}" type="parTrans" cxnId="{70FA358D-2636-4D31-B3A6-BE06E3C3BE8F}">
      <dgm:prSet/>
      <dgm:spPr/>
      <dgm:t>
        <a:bodyPr/>
        <a:lstStyle/>
        <a:p>
          <a:pPr latinLnBrk="1"/>
          <a:endParaRPr lang="ko-KR" altLang="en-US"/>
        </a:p>
      </dgm:t>
    </dgm:pt>
    <dgm:pt modelId="{3612DAC6-CFEE-499D-8649-7B8772B20E04}" type="sibTrans" cxnId="{70FA358D-2636-4D31-B3A6-BE06E3C3BE8F}">
      <dgm:prSet/>
      <dgm:spPr/>
      <dgm:t>
        <a:bodyPr/>
        <a:lstStyle/>
        <a:p>
          <a:pPr latinLnBrk="1"/>
          <a:endParaRPr lang="ko-KR" altLang="en-US"/>
        </a:p>
      </dgm:t>
    </dgm:pt>
    <dgm:pt modelId="{FECEBFEA-6720-4525-9BC0-BEC6C5C094DB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Foot </a:t>
          </a:r>
        </a:p>
        <a:p>
          <a:pPr latinLnBrk="1"/>
          <a:r>
            <a:rPr lang="en-US" altLang="ko-KR" dirty="0" smtClean="0"/>
            <a:t>Valve</a:t>
          </a:r>
          <a:endParaRPr lang="ko-KR" altLang="en-US"/>
        </a:p>
      </dgm:t>
    </dgm:pt>
    <dgm:pt modelId="{470011B0-EC58-49CA-B42E-F57D34EB9E9E}" type="parTrans" cxnId="{44E1354C-5B5A-479E-9F8B-8BFD631AB12F}">
      <dgm:prSet/>
      <dgm:spPr/>
      <dgm:t>
        <a:bodyPr/>
        <a:lstStyle/>
        <a:p>
          <a:pPr latinLnBrk="1"/>
          <a:endParaRPr lang="ko-KR" altLang="en-US"/>
        </a:p>
      </dgm:t>
    </dgm:pt>
    <dgm:pt modelId="{9CEAFD04-0347-44E8-95FA-1D6792657491}" type="sibTrans" cxnId="{44E1354C-5B5A-479E-9F8B-8BFD631AB12F}">
      <dgm:prSet/>
      <dgm:spPr/>
      <dgm:t>
        <a:bodyPr/>
        <a:lstStyle/>
        <a:p>
          <a:pPr latinLnBrk="1"/>
          <a:endParaRPr lang="ko-KR" altLang="en-US"/>
        </a:p>
      </dgm:t>
    </dgm:pt>
    <dgm:pt modelId="{F3398DBB-8171-46F3-A531-9663A309BC62}">
      <dgm:prSet phldrT="[텍스트]"/>
      <dgm:spPr/>
      <dgm:t>
        <a:bodyPr/>
        <a:lstStyle/>
        <a:p>
          <a:pPr latinLnBrk="1"/>
          <a:r>
            <a:rPr lang="en-US" altLang="ko-KR" dirty="0" smtClean="0"/>
            <a:t>Pan Check</a:t>
          </a:r>
          <a:endParaRPr lang="ko-KR" altLang="en-US"/>
        </a:p>
      </dgm:t>
    </dgm:pt>
    <dgm:pt modelId="{7A8BFC1E-66F8-4BEA-86B6-C9A0FB8D898E}" type="parTrans" cxnId="{0B29DF3B-E5A5-4236-9F99-C0AEE29CDD9B}">
      <dgm:prSet/>
      <dgm:spPr/>
      <dgm:t>
        <a:bodyPr/>
        <a:lstStyle/>
        <a:p>
          <a:pPr latinLnBrk="1"/>
          <a:endParaRPr lang="ko-KR" altLang="en-US"/>
        </a:p>
      </dgm:t>
    </dgm:pt>
    <dgm:pt modelId="{62BD1E03-F79F-4C7A-B9E1-3BE581DA9EB2}" type="sibTrans" cxnId="{0B29DF3B-E5A5-4236-9F99-C0AEE29CDD9B}">
      <dgm:prSet/>
      <dgm:spPr/>
      <dgm:t>
        <a:bodyPr/>
        <a:lstStyle/>
        <a:p>
          <a:pPr latinLnBrk="1"/>
          <a:endParaRPr lang="ko-KR" altLang="en-US"/>
        </a:p>
      </dgm:t>
    </dgm:pt>
    <dgm:pt modelId="{CEBC3455-91F6-4B27-AEBA-B9946CB493B5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PC/PA</a:t>
          </a:r>
          <a:endParaRPr lang="ko-KR" altLang="en-US"/>
        </a:p>
      </dgm:t>
    </dgm:pt>
    <dgm:pt modelId="{D5145CB9-C085-4AFD-9F9C-327E40DC41BA}" type="parTrans" cxnId="{7FCACBF7-C055-4BAB-A937-06746D760DBC}">
      <dgm:prSet/>
      <dgm:spPr/>
      <dgm:t>
        <a:bodyPr/>
        <a:lstStyle/>
        <a:p>
          <a:pPr latinLnBrk="1"/>
          <a:endParaRPr lang="ko-KR" altLang="en-US"/>
        </a:p>
      </dgm:t>
    </dgm:pt>
    <dgm:pt modelId="{6788BECA-3EBD-43C0-A05F-53C273B08AF7}" type="sibTrans" cxnId="{7FCACBF7-C055-4BAB-A937-06746D760DBC}">
      <dgm:prSet/>
      <dgm:spPr/>
      <dgm:t>
        <a:bodyPr/>
        <a:lstStyle/>
        <a:p>
          <a:pPr latinLnBrk="1"/>
          <a:endParaRPr lang="ko-KR" altLang="en-US"/>
        </a:p>
      </dgm:t>
    </dgm:pt>
    <dgm:pt modelId="{045A2F73-5F23-4A93-AA48-8B1B33E3F954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PCS/PAS</a:t>
          </a:r>
          <a:endParaRPr lang="ko-KR" altLang="en-US"/>
        </a:p>
      </dgm:t>
    </dgm:pt>
    <dgm:pt modelId="{93C9250A-4325-4A3A-800F-27EBBFAC8B09}" type="parTrans" cxnId="{C01F95CD-1FF0-497C-9469-F265660B87DA}">
      <dgm:prSet/>
      <dgm:spPr/>
      <dgm:t>
        <a:bodyPr/>
        <a:lstStyle/>
        <a:p>
          <a:pPr latinLnBrk="1"/>
          <a:endParaRPr lang="ko-KR" altLang="en-US"/>
        </a:p>
      </dgm:t>
    </dgm:pt>
    <dgm:pt modelId="{10BFD645-228B-4FF4-8B8F-7E8402760BE0}" type="sibTrans" cxnId="{C01F95CD-1FF0-497C-9469-F265660B87DA}">
      <dgm:prSet/>
      <dgm:spPr/>
      <dgm:t>
        <a:bodyPr/>
        <a:lstStyle/>
        <a:p>
          <a:pPr latinLnBrk="1"/>
          <a:endParaRPr lang="ko-KR" altLang="en-US"/>
        </a:p>
      </dgm:t>
    </dgm:pt>
    <dgm:pt modelId="{A146022C-4870-4DA4-A550-CB81CF97211A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ANA</a:t>
          </a:r>
          <a:endParaRPr lang="ko-KR" altLang="en-US"/>
        </a:p>
      </dgm:t>
    </dgm:pt>
    <dgm:pt modelId="{2B6D4FEC-8C66-48A1-A022-C5BFD53208D3}" type="parTrans" cxnId="{60DFADD5-2FF5-4441-80AE-B6ED5178C0AF}">
      <dgm:prSet/>
      <dgm:spPr/>
      <dgm:t>
        <a:bodyPr/>
        <a:lstStyle/>
        <a:p>
          <a:pPr latinLnBrk="1"/>
          <a:endParaRPr lang="ko-KR" altLang="en-US"/>
        </a:p>
      </dgm:t>
    </dgm:pt>
    <dgm:pt modelId="{29327731-B157-488D-8E8A-3D4BBFC90AEE}" type="sibTrans" cxnId="{60DFADD5-2FF5-4441-80AE-B6ED5178C0AF}">
      <dgm:prSet/>
      <dgm:spPr/>
      <dgm:t>
        <a:bodyPr/>
        <a:lstStyle/>
        <a:p>
          <a:pPr latinLnBrk="1"/>
          <a:endParaRPr lang="ko-KR" altLang="en-US"/>
        </a:p>
      </dgm:t>
    </dgm:pt>
    <dgm:pt modelId="{553F57C2-590E-43A8-BCA2-5230E0076A29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CV/UCV</a:t>
          </a:r>
          <a:endParaRPr lang="ko-KR" altLang="en-US"/>
        </a:p>
      </dgm:t>
    </dgm:pt>
    <dgm:pt modelId="{6F1A62FE-78E9-40DF-AB89-5C68A5E40C87}" type="parTrans" cxnId="{F6FB20D1-7B36-4E90-9A8E-A24BD012F2E1}">
      <dgm:prSet/>
      <dgm:spPr/>
      <dgm:t>
        <a:bodyPr/>
        <a:lstStyle/>
        <a:p>
          <a:pPr latinLnBrk="1"/>
          <a:endParaRPr lang="ko-KR" altLang="en-US"/>
        </a:p>
      </dgm:t>
    </dgm:pt>
    <dgm:pt modelId="{B9901B76-EB49-493B-82E1-338DED39A518}" type="sibTrans" cxnId="{F6FB20D1-7B36-4E90-9A8E-A24BD012F2E1}">
      <dgm:prSet/>
      <dgm:spPr/>
      <dgm:t>
        <a:bodyPr/>
        <a:lstStyle/>
        <a:p>
          <a:pPr latinLnBrk="1"/>
          <a:endParaRPr lang="ko-KR" altLang="en-US"/>
        </a:p>
      </dgm:t>
    </dgm:pt>
    <dgm:pt modelId="{BEC58618-7518-4C35-84C3-0C779C7DE456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BU</a:t>
          </a:r>
          <a:endParaRPr lang="ko-KR" altLang="en-US"/>
        </a:p>
      </dgm:t>
    </dgm:pt>
    <dgm:pt modelId="{EC810111-5C01-426B-A880-9D2B8B758C9A}" type="parTrans" cxnId="{C7FEF443-1D72-47A1-8DE1-3501A431486A}">
      <dgm:prSet/>
      <dgm:spPr/>
      <dgm:t>
        <a:bodyPr/>
        <a:lstStyle/>
        <a:p>
          <a:pPr latinLnBrk="1"/>
          <a:endParaRPr lang="ko-KR" altLang="en-US"/>
        </a:p>
      </dgm:t>
    </dgm:pt>
    <dgm:pt modelId="{C608A3B8-32B8-4930-BC07-7727502EE3A4}" type="sibTrans" cxnId="{C7FEF443-1D72-47A1-8DE1-3501A431486A}">
      <dgm:prSet/>
      <dgm:spPr/>
      <dgm:t>
        <a:bodyPr/>
        <a:lstStyle/>
        <a:p>
          <a:pPr latinLnBrk="1"/>
          <a:endParaRPr lang="ko-KR" altLang="en-US"/>
        </a:p>
      </dgm:t>
    </dgm:pt>
    <dgm:pt modelId="{B781F1F3-AFE7-49B2-92C2-692BD1EFCD77}">
      <dgm:prSet phldrT="[텍스트]"/>
      <dgm:spPr/>
      <dgm:t>
        <a:bodyPr/>
        <a:lstStyle/>
        <a:p>
          <a:pPr latinLnBrk="1"/>
          <a:r>
            <a:rPr lang="en-US" altLang="ko-KR" dirty="0" smtClean="0"/>
            <a:t>Dual Plate Check</a:t>
          </a:r>
          <a:endParaRPr lang="ko-KR" altLang="en-US"/>
        </a:p>
      </dgm:t>
    </dgm:pt>
    <dgm:pt modelId="{0B4899E5-74C3-46BE-BD81-9254E53190BC}" type="parTrans" cxnId="{BF288CBA-6CC3-453E-9AC9-5090C29FDAF9}">
      <dgm:prSet/>
      <dgm:spPr/>
      <dgm:t>
        <a:bodyPr/>
        <a:lstStyle/>
        <a:p>
          <a:pPr latinLnBrk="1"/>
          <a:endParaRPr lang="ko-KR" altLang="en-US"/>
        </a:p>
      </dgm:t>
    </dgm:pt>
    <dgm:pt modelId="{E5427EB6-A210-480D-BC76-FB7E83EC50C8}" type="sibTrans" cxnId="{BF288CBA-6CC3-453E-9AC9-5090C29FDAF9}">
      <dgm:prSet/>
      <dgm:spPr/>
      <dgm:t>
        <a:bodyPr/>
        <a:lstStyle/>
        <a:p>
          <a:pPr latinLnBrk="1"/>
          <a:endParaRPr lang="ko-KR" altLang="en-US"/>
        </a:p>
      </dgm:t>
    </dgm:pt>
    <dgm:pt modelId="{D93F9579-4E3E-4368-B044-E15A7750F57E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</a:t>
          </a:r>
          <a:endParaRPr lang="ko-KR" altLang="en-US"/>
        </a:p>
      </dgm:t>
    </dgm:pt>
    <dgm:pt modelId="{14CC53DA-915E-4E86-B159-7713AC5AF4C3}" type="parTrans" cxnId="{1CECCE2C-DCAF-425A-A3AF-A4CE3CE5A655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1B3CB656-A29C-43BA-9609-B2323C1A0FEC}" type="sibTrans" cxnId="{1CECCE2C-DCAF-425A-A3AF-A4CE3CE5A655}">
      <dgm:prSet/>
      <dgm:spPr/>
      <dgm:t>
        <a:bodyPr/>
        <a:lstStyle/>
        <a:p>
          <a:pPr latinLnBrk="1"/>
          <a:endParaRPr lang="ko-KR" altLang="en-US"/>
        </a:p>
      </dgm:t>
    </dgm:pt>
    <dgm:pt modelId="{E5D7676D-54B4-4299-B233-E07D15A1E1B8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Safety Valve</a:t>
          </a:r>
          <a:endParaRPr lang="ko-KR" altLang="en-US"/>
        </a:p>
      </dgm:t>
    </dgm:pt>
    <dgm:pt modelId="{7C88BB54-3279-4380-8EC3-070FE62052A3}" type="parTrans" cxnId="{FE3831FE-0C05-40D5-BB78-CC4136AF60BB}">
      <dgm:prSet/>
      <dgm:spPr/>
      <dgm:t>
        <a:bodyPr/>
        <a:lstStyle/>
        <a:p>
          <a:pPr latinLnBrk="1"/>
          <a:endParaRPr lang="ko-KR" altLang="en-US"/>
        </a:p>
      </dgm:t>
    </dgm:pt>
    <dgm:pt modelId="{90B7E1C4-95CB-45E2-9390-417D19EB6B8B}" type="sibTrans" cxnId="{FE3831FE-0C05-40D5-BB78-CC4136AF60BB}">
      <dgm:prSet/>
      <dgm:spPr/>
      <dgm:t>
        <a:bodyPr/>
        <a:lstStyle/>
        <a:p>
          <a:pPr latinLnBrk="1"/>
          <a:endParaRPr lang="ko-KR" altLang="en-US"/>
        </a:p>
      </dgm:t>
    </dgm:pt>
    <dgm:pt modelId="{C813F92A-B55F-4639-8372-618A7E962500}">
      <dgm:prSet phldrT="[텍스트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latinLnBrk="1"/>
          <a:r>
            <a:rPr lang="en-US" altLang="ko-KR" dirty="0" smtClean="0"/>
            <a:t>5-Way Check</a:t>
          </a:r>
          <a:endParaRPr lang="ko-KR" altLang="en-US"/>
        </a:p>
      </dgm:t>
    </dgm:pt>
    <dgm:pt modelId="{CCCBD16A-4C2A-499A-A216-710E3A31443B}" type="parTrans" cxnId="{2CB1C7B9-F1BC-4241-B20D-B04811B92C12}">
      <dgm:prSet/>
      <dgm:spPr/>
      <dgm:t>
        <a:bodyPr/>
        <a:lstStyle/>
        <a:p>
          <a:pPr latinLnBrk="1"/>
          <a:endParaRPr lang="ko-KR" altLang="en-US"/>
        </a:p>
      </dgm:t>
    </dgm:pt>
    <dgm:pt modelId="{2CF1A6F6-9F7A-4C22-8F7C-FECE61556E05}" type="sibTrans" cxnId="{2CB1C7B9-F1BC-4241-B20D-B04811B92C12}">
      <dgm:prSet/>
      <dgm:spPr/>
      <dgm:t>
        <a:bodyPr/>
        <a:lstStyle/>
        <a:p>
          <a:pPr latinLnBrk="1"/>
          <a:endParaRPr lang="ko-KR" altLang="en-US"/>
        </a:p>
      </dgm:t>
    </dgm:pt>
    <dgm:pt modelId="{A6B29B27-F9CF-48FF-A802-5DABF548FD7A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DDB</a:t>
          </a:r>
          <a:endParaRPr lang="ko-KR" altLang="en-US"/>
        </a:p>
      </dgm:t>
    </dgm:pt>
    <dgm:pt modelId="{3A185FFE-5E5D-4674-A54E-398B0A1A6043}" type="sibTrans" cxnId="{21F3F709-15CF-4E47-9ACE-C81ACB9669EF}">
      <dgm:prSet/>
      <dgm:spPr/>
      <dgm:t>
        <a:bodyPr/>
        <a:lstStyle/>
        <a:p>
          <a:pPr latinLnBrk="1"/>
          <a:endParaRPr lang="ko-KR" altLang="en-US"/>
        </a:p>
      </dgm:t>
    </dgm:pt>
    <dgm:pt modelId="{0F0A504C-6413-49E2-8023-805763FA0C8F}" type="parTrans" cxnId="{21F3F709-15CF-4E47-9ACE-C81ACB9669EF}">
      <dgm:prSet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11E8DBA5-A36D-4A52-9E0E-5432B53B6643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DDL</a:t>
          </a:r>
          <a:endParaRPr lang="ko-KR" altLang="en-US"/>
        </a:p>
      </dgm:t>
    </dgm:pt>
    <dgm:pt modelId="{15859786-DF2A-49AA-8699-ED157AEF3675}" type="sibTrans" cxnId="{285DB16A-FF2D-4457-9FA2-2A5A52F1C6FA}">
      <dgm:prSet/>
      <dgm:spPr/>
      <dgm:t>
        <a:bodyPr/>
        <a:lstStyle/>
        <a:p>
          <a:pPr latinLnBrk="1"/>
          <a:endParaRPr lang="ko-KR" altLang="en-US"/>
        </a:p>
      </dgm:t>
    </dgm:pt>
    <dgm:pt modelId="{E3E2EBFA-F3F2-46C9-B850-5E1CED5E4018}" type="parTrans" cxnId="{285DB16A-FF2D-4457-9FA2-2A5A52F1C6FA}">
      <dgm:prSet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99F66840-BFD7-4FFE-B8D8-F4D6CA5F35B0}">
      <dgm:prSet phldrT="[텍스트]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pPr latinLnBrk="1"/>
          <a:r>
            <a:rPr lang="en-US" altLang="ko-KR" dirty="0" smtClean="0"/>
            <a:t>DDF</a:t>
          </a:r>
          <a:endParaRPr lang="ko-KR" altLang="en-US"/>
        </a:p>
      </dgm:t>
    </dgm:pt>
    <dgm:pt modelId="{EB3885B9-8CAC-4CC5-A6D8-A472D696028A}" type="sibTrans" cxnId="{44D06AD6-9E93-44C1-9754-3B2A7EA0C738}">
      <dgm:prSet/>
      <dgm:spPr/>
      <dgm:t>
        <a:bodyPr/>
        <a:lstStyle/>
        <a:p>
          <a:pPr latinLnBrk="1"/>
          <a:endParaRPr lang="ko-KR" altLang="en-US"/>
        </a:p>
      </dgm:t>
    </dgm:pt>
    <dgm:pt modelId="{462D39A5-63A7-47F1-A1FE-CC360017B0ED}" type="parTrans" cxnId="{44D06AD6-9E93-44C1-9754-3B2A7EA0C738}">
      <dgm:prSet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F4B94F55-FB38-4AEC-B41C-F7734247BF97}" type="pres">
      <dgm:prSet presAssocID="{AFCC5719-3A05-44A6-984D-AF193A9304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B8E34C-D815-4141-B966-0C9B0D9AAC0B}" type="pres">
      <dgm:prSet presAssocID="{F3398DBB-8171-46F3-A531-9663A309BC62}" presName="root" presStyleCnt="0"/>
      <dgm:spPr/>
    </dgm:pt>
    <dgm:pt modelId="{22746374-2E43-4C2A-81BF-F3B27B2790B4}" type="pres">
      <dgm:prSet presAssocID="{F3398DBB-8171-46F3-A531-9663A309BC62}" presName="rootComposite" presStyleCnt="0"/>
      <dgm:spPr/>
    </dgm:pt>
    <dgm:pt modelId="{7441020F-A25D-4EC4-9B9E-C7D529536BDA}" type="pres">
      <dgm:prSet presAssocID="{F3398DBB-8171-46F3-A531-9663A309BC62}" presName="rootText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D113CA7D-14EF-4E38-8F75-2C12ECCB75E2}" type="pres">
      <dgm:prSet presAssocID="{F3398DBB-8171-46F3-A531-9663A309BC62}" presName="rootConnector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7AC66456-EDFB-465C-B20A-48E9A0675DB2}" type="pres">
      <dgm:prSet presAssocID="{F3398DBB-8171-46F3-A531-9663A309BC62}" presName="childShape" presStyleCnt="0"/>
      <dgm:spPr/>
    </dgm:pt>
    <dgm:pt modelId="{9A97A250-F6F8-4A27-AB0A-EE0C03D345FC}" type="pres">
      <dgm:prSet presAssocID="{D5145CB9-C085-4AFD-9F9C-327E40DC41BA}" presName="Name13" presStyleLbl="parChTrans1D2" presStyleIdx="0" presStyleCnt="22"/>
      <dgm:spPr/>
      <dgm:t>
        <a:bodyPr/>
        <a:lstStyle/>
        <a:p>
          <a:pPr latinLnBrk="1"/>
          <a:endParaRPr lang="ko-KR" altLang="en-US"/>
        </a:p>
      </dgm:t>
    </dgm:pt>
    <dgm:pt modelId="{989FC679-68E1-4DD0-8A6A-6F761E203C42}" type="pres">
      <dgm:prSet presAssocID="{CEBC3455-91F6-4B27-AEBA-B9946CB493B5}" presName="childText" presStyleLbl="bgAcc1" presStyleIdx="0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FC45CC-7652-4557-BB10-CB9ED535F796}" type="pres">
      <dgm:prSet presAssocID="{93C9250A-4325-4A3A-800F-27EBBFAC8B09}" presName="Name13" presStyleLbl="parChTrans1D2" presStyleIdx="1" presStyleCnt="22"/>
      <dgm:spPr/>
      <dgm:t>
        <a:bodyPr/>
        <a:lstStyle/>
        <a:p>
          <a:pPr latinLnBrk="1"/>
          <a:endParaRPr lang="ko-KR" altLang="en-US"/>
        </a:p>
      </dgm:t>
    </dgm:pt>
    <dgm:pt modelId="{AF505BDB-A028-446C-8DB2-40A548F7E2F8}" type="pres">
      <dgm:prSet presAssocID="{045A2F73-5F23-4A93-AA48-8B1B33E3F954}" presName="childText" presStyleLbl="bgAcc1" presStyleIdx="1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7403481-1639-4A96-B575-1FCD8CEAFD32}" type="pres">
      <dgm:prSet presAssocID="{2B6D4FEC-8C66-48A1-A022-C5BFD53208D3}" presName="Name13" presStyleLbl="parChTrans1D2" presStyleIdx="2" presStyleCnt="22"/>
      <dgm:spPr/>
      <dgm:t>
        <a:bodyPr/>
        <a:lstStyle/>
        <a:p>
          <a:pPr latinLnBrk="1"/>
          <a:endParaRPr lang="ko-KR" altLang="en-US"/>
        </a:p>
      </dgm:t>
    </dgm:pt>
    <dgm:pt modelId="{7A0EC2EC-2CB2-4B56-94F0-8F1DB52D235E}" type="pres">
      <dgm:prSet presAssocID="{A146022C-4870-4DA4-A550-CB81CF97211A}" presName="childText" presStyleLbl="bgAcc1" presStyleIdx="2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2C81D83-D3F3-49C0-BFBE-AC471704EE70}" type="pres">
      <dgm:prSet presAssocID="{6F1A62FE-78E9-40DF-AB89-5C68A5E40C87}" presName="Name13" presStyleLbl="parChTrans1D2" presStyleIdx="3" presStyleCnt="22"/>
      <dgm:spPr/>
      <dgm:t>
        <a:bodyPr/>
        <a:lstStyle/>
        <a:p>
          <a:pPr latinLnBrk="1"/>
          <a:endParaRPr lang="ko-KR" altLang="en-US"/>
        </a:p>
      </dgm:t>
    </dgm:pt>
    <dgm:pt modelId="{F70C9528-6A9F-4A0F-A21F-CB42C6631F45}" type="pres">
      <dgm:prSet presAssocID="{553F57C2-590E-43A8-BCA2-5230E0076A29}" presName="childText" presStyleLbl="bgAcc1" presStyleIdx="3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F650AD1-F1DB-440E-B0C4-E8574C8E3BE5}" type="pres">
      <dgm:prSet presAssocID="{EC810111-5C01-426B-A880-9D2B8B758C9A}" presName="Name13" presStyleLbl="parChTrans1D2" presStyleIdx="4" presStyleCnt="22"/>
      <dgm:spPr/>
      <dgm:t>
        <a:bodyPr/>
        <a:lstStyle/>
        <a:p>
          <a:pPr latinLnBrk="1"/>
          <a:endParaRPr lang="ko-KR" altLang="en-US"/>
        </a:p>
      </dgm:t>
    </dgm:pt>
    <dgm:pt modelId="{83331470-D121-4326-ADE1-D76344A28708}" type="pres">
      <dgm:prSet presAssocID="{BEC58618-7518-4C35-84C3-0C779C7DE456}" presName="childText" presStyleLbl="bgAcc1" presStyleIdx="4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1F9435A-896F-4E0A-A97A-082BE8836B10}" type="pres">
      <dgm:prSet presAssocID="{B781F1F3-AFE7-49B2-92C2-692BD1EFCD77}" presName="root" presStyleCnt="0"/>
      <dgm:spPr/>
    </dgm:pt>
    <dgm:pt modelId="{06350192-D7CC-485B-A51B-85CF47B86FED}" type="pres">
      <dgm:prSet presAssocID="{B781F1F3-AFE7-49B2-92C2-692BD1EFCD77}" presName="rootComposite" presStyleCnt="0"/>
      <dgm:spPr/>
    </dgm:pt>
    <dgm:pt modelId="{E3983E7E-80C0-4F90-99C8-89C667ED5D0D}" type="pres">
      <dgm:prSet presAssocID="{B781F1F3-AFE7-49B2-92C2-692BD1EFCD77}" presName="rootText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9237E4DB-D470-4309-8FF2-72CFE1B964F6}" type="pres">
      <dgm:prSet presAssocID="{B781F1F3-AFE7-49B2-92C2-692BD1EFCD77}" presName="rootConnector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01850D7B-A4FF-45FC-A3D3-2D1122795FFA}" type="pres">
      <dgm:prSet presAssocID="{B781F1F3-AFE7-49B2-92C2-692BD1EFCD77}" presName="childShape" presStyleCnt="0"/>
      <dgm:spPr/>
    </dgm:pt>
    <dgm:pt modelId="{AEE01FB4-F27E-45E1-81EE-71A1F32785C5}" type="pres">
      <dgm:prSet presAssocID="{14CC53DA-915E-4E86-B159-7713AC5AF4C3}" presName="Name13" presStyleLbl="parChTrans1D2" presStyleIdx="5" presStyleCnt="22"/>
      <dgm:spPr/>
      <dgm:t>
        <a:bodyPr/>
        <a:lstStyle/>
        <a:p>
          <a:pPr latinLnBrk="1"/>
          <a:endParaRPr lang="ko-KR" altLang="en-US"/>
        </a:p>
      </dgm:t>
    </dgm:pt>
    <dgm:pt modelId="{9235F6EF-11B2-4C0C-A168-BD5B5CDAB35D}" type="pres">
      <dgm:prSet presAssocID="{D93F9579-4E3E-4368-B044-E15A7750F57E}" presName="childText" presStyleLbl="bgAcc1" presStyleIdx="5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CCCB6B-AA15-49C9-B7F9-3EE539431871}" type="pres">
      <dgm:prSet presAssocID="{462D39A5-63A7-47F1-A1FE-CC360017B0ED}" presName="Name13" presStyleLbl="parChTrans1D2" presStyleIdx="6" presStyleCnt="22"/>
      <dgm:spPr/>
      <dgm:t>
        <a:bodyPr/>
        <a:lstStyle/>
        <a:p>
          <a:pPr latinLnBrk="1"/>
          <a:endParaRPr lang="ko-KR" altLang="en-US"/>
        </a:p>
      </dgm:t>
    </dgm:pt>
    <dgm:pt modelId="{77927B05-493E-4F02-BAAB-70E411E076E1}" type="pres">
      <dgm:prSet presAssocID="{99F66840-BFD7-4FFE-B8D8-F4D6CA5F35B0}" presName="childText" presStyleLbl="bgAcc1" presStyleIdx="6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B68E98C-08B1-44A0-94A5-2DAABC7FBFB7}" type="pres">
      <dgm:prSet presAssocID="{E3E2EBFA-F3F2-46C9-B850-5E1CED5E4018}" presName="Name13" presStyleLbl="parChTrans1D2" presStyleIdx="7" presStyleCnt="22"/>
      <dgm:spPr/>
      <dgm:t>
        <a:bodyPr/>
        <a:lstStyle/>
        <a:p>
          <a:pPr latinLnBrk="1"/>
          <a:endParaRPr lang="ko-KR" altLang="en-US"/>
        </a:p>
      </dgm:t>
    </dgm:pt>
    <dgm:pt modelId="{6D342A97-281D-48AC-8BF5-ADA6A264D3C1}" type="pres">
      <dgm:prSet presAssocID="{11E8DBA5-A36D-4A52-9E0E-5432B53B6643}" presName="childText" presStyleLbl="bgAcc1" presStyleIdx="7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5B1F70-7BF5-44DD-89AD-A87EFA6181AF}" type="pres">
      <dgm:prSet presAssocID="{0F0A504C-6413-49E2-8023-805763FA0C8F}" presName="Name13" presStyleLbl="parChTrans1D2" presStyleIdx="8" presStyleCnt="22"/>
      <dgm:spPr/>
      <dgm:t>
        <a:bodyPr/>
        <a:lstStyle/>
        <a:p>
          <a:pPr latinLnBrk="1"/>
          <a:endParaRPr lang="ko-KR" altLang="en-US"/>
        </a:p>
      </dgm:t>
    </dgm:pt>
    <dgm:pt modelId="{D9E21B7E-BF4C-4BA3-924B-82CD05B0B1F3}" type="pres">
      <dgm:prSet presAssocID="{A6B29B27-F9CF-48FF-A802-5DABF548FD7A}" presName="childText" presStyleLbl="bgAcc1" presStyleIdx="8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AC9F7F-BCA5-4971-81EE-D73D08A24F04}" type="pres">
      <dgm:prSet presAssocID="{A53DE253-CFF0-4F15-8943-FF947DE51A7E}" presName="root" presStyleCnt="0"/>
      <dgm:spPr/>
    </dgm:pt>
    <dgm:pt modelId="{C7129D84-B5DD-46D4-9454-240284FED04E}" type="pres">
      <dgm:prSet presAssocID="{A53DE253-CFF0-4F15-8943-FF947DE51A7E}" presName="rootComposite" presStyleCnt="0"/>
      <dgm:spPr/>
    </dgm:pt>
    <dgm:pt modelId="{4DCD6050-03F2-4DFB-B231-C9476BC2AF69}" type="pres">
      <dgm:prSet presAssocID="{A53DE253-CFF0-4F15-8943-FF947DE51A7E}" presName="rootText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1851B4AA-3517-450D-9F6E-B54887B12DEC}" type="pres">
      <dgm:prSet presAssocID="{A53DE253-CFF0-4F15-8943-FF947DE51A7E}" presName="rootConnector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27B36DA9-6708-45D0-BE9D-7F46475E06FB}" type="pres">
      <dgm:prSet presAssocID="{A53DE253-CFF0-4F15-8943-FF947DE51A7E}" presName="childShape" presStyleCnt="0"/>
      <dgm:spPr/>
    </dgm:pt>
    <dgm:pt modelId="{83128006-3A91-4E95-B569-D0452BF36326}" type="pres">
      <dgm:prSet presAssocID="{703DF4FD-8949-4468-BF36-8DABACD8735E}" presName="Name13" presStyleLbl="parChTrans1D2" presStyleIdx="9" presStyleCnt="22"/>
      <dgm:spPr/>
      <dgm:t>
        <a:bodyPr/>
        <a:lstStyle/>
        <a:p>
          <a:pPr latinLnBrk="1"/>
          <a:endParaRPr lang="ko-KR" altLang="en-US"/>
        </a:p>
      </dgm:t>
    </dgm:pt>
    <dgm:pt modelId="{6873C498-F3B2-4010-A0B9-25824F85B685}" type="pres">
      <dgm:prSet presAssocID="{E02959E1-773F-4984-BB27-D5A708ED7253}" presName="childText" presStyleLbl="bgAcc1" presStyleIdx="9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444B3E8-5C50-4713-A617-7EE7E038EDCE}" type="pres">
      <dgm:prSet presAssocID="{C330AEB1-C1B2-40B9-BD6D-9170BC8590B4}" presName="Name13" presStyleLbl="parChTrans1D2" presStyleIdx="10" presStyleCnt="22"/>
      <dgm:spPr/>
      <dgm:t>
        <a:bodyPr/>
        <a:lstStyle/>
        <a:p>
          <a:pPr latinLnBrk="1"/>
          <a:endParaRPr lang="ko-KR" altLang="en-US"/>
        </a:p>
      </dgm:t>
    </dgm:pt>
    <dgm:pt modelId="{43A90274-272E-4B92-ADA6-A80BE349BF56}" type="pres">
      <dgm:prSet presAssocID="{29D52DBF-2D7D-4FBD-8C48-6E9540065560}" presName="childText" presStyleLbl="bgAcc1" presStyleIdx="10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EDC14AB-16F6-480B-9690-06FBE7C70FE7}" type="pres">
      <dgm:prSet presAssocID="{F1AB0B14-8BE0-4F78-9DF9-8F36D8D038AB}" presName="Name13" presStyleLbl="parChTrans1D2" presStyleIdx="11" presStyleCnt="22"/>
      <dgm:spPr/>
      <dgm:t>
        <a:bodyPr/>
        <a:lstStyle/>
        <a:p>
          <a:pPr latinLnBrk="1"/>
          <a:endParaRPr lang="ko-KR" altLang="en-US"/>
        </a:p>
      </dgm:t>
    </dgm:pt>
    <dgm:pt modelId="{B1260AC9-B5A8-440D-BF2F-4A00D42CA5EF}" type="pres">
      <dgm:prSet presAssocID="{A8B59FC5-4D17-4F3C-973D-F0F215AAD0B2}" presName="childText" presStyleLbl="bgAcc1" presStyleIdx="11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B5A6B0E-6F0D-4B64-BC94-26CEC1906360}" type="pres">
      <dgm:prSet presAssocID="{23E2B7F6-439C-4B27-8B06-B4858A6E17C7}" presName="Name13" presStyleLbl="parChTrans1D2" presStyleIdx="12" presStyleCnt="22"/>
      <dgm:spPr/>
      <dgm:t>
        <a:bodyPr/>
        <a:lstStyle/>
        <a:p>
          <a:pPr latinLnBrk="1"/>
          <a:endParaRPr lang="ko-KR" altLang="en-US"/>
        </a:p>
      </dgm:t>
    </dgm:pt>
    <dgm:pt modelId="{9089D0F9-9B99-4023-A02C-B3C2EB313CDF}" type="pres">
      <dgm:prSet presAssocID="{BBD0FED6-6677-4025-AC08-A31BB6507A7A}" presName="childText" presStyleLbl="bgAcc1" presStyleIdx="12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217CB0-CBBA-45FF-BC38-68CDEBCC6AD1}" type="pres">
      <dgm:prSet presAssocID="{81E6462F-5AAD-45EC-A34E-32998E5787ED}" presName="Name13" presStyleLbl="parChTrans1D2" presStyleIdx="13" presStyleCnt="22"/>
      <dgm:spPr/>
      <dgm:t>
        <a:bodyPr/>
        <a:lstStyle/>
        <a:p>
          <a:pPr latinLnBrk="1"/>
          <a:endParaRPr lang="ko-KR" altLang="en-US"/>
        </a:p>
      </dgm:t>
    </dgm:pt>
    <dgm:pt modelId="{B508F747-856A-4DAB-ABE3-066C0D5C0986}" type="pres">
      <dgm:prSet presAssocID="{6F857133-A58D-4422-9712-FDEC594C4A50}" presName="childText" presStyleLbl="bgAcc1" presStyleIdx="13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DA0A9AF-7C1B-45CB-91EB-0F23F7C02B20}" type="pres">
      <dgm:prSet presAssocID="{B69A25A0-EBF6-443D-B286-528A8388AF8A}" presName="root" presStyleCnt="0"/>
      <dgm:spPr/>
    </dgm:pt>
    <dgm:pt modelId="{9086B733-D5AF-4327-8080-5DB73800567B}" type="pres">
      <dgm:prSet presAssocID="{B69A25A0-EBF6-443D-B286-528A8388AF8A}" presName="rootComposite" presStyleCnt="0"/>
      <dgm:spPr/>
    </dgm:pt>
    <dgm:pt modelId="{3DF25D4D-F4CF-4FD0-8550-D3B93F2FDC3C}" type="pres">
      <dgm:prSet presAssocID="{B69A25A0-EBF6-443D-B286-528A8388AF8A}" presName="rootText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1A430A8A-3F12-40F3-A9FF-060CC1FE2EBB}" type="pres">
      <dgm:prSet presAssocID="{B69A25A0-EBF6-443D-B286-528A8388AF8A}" presName="rootConnector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4955F806-0CCF-4C44-A4DE-B1890A22F86E}" type="pres">
      <dgm:prSet presAssocID="{B69A25A0-EBF6-443D-B286-528A8388AF8A}" presName="childShape" presStyleCnt="0"/>
      <dgm:spPr/>
    </dgm:pt>
    <dgm:pt modelId="{A0E8D344-A6FC-472F-893A-5B7102B63753}" type="pres">
      <dgm:prSet presAssocID="{7322DA09-3CF7-47F6-8831-444A3B4A4ABD}" presName="Name13" presStyleLbl="parChTrans1D2" presStyleIdx="14" presStyleCnt="22"/>
      <dgm:spPr/>
      <dgm:t>
        <a:bodyPr/>
        <a:lstStyle/>
        <a:p>
          <a:pPr latinLnBrk="1"/>
          <a:endParaRPr lang="ko-KR" altLang="en-US"/>
        </a:p>
      </dgm:t>
    </dgm:pt>
    <dgm:pt modelId="{1DB770B5-5865-45FD-A645-DA4D01490C35}" type="pres">
      <dgm:prSet presAssocID="{640948E8-E4DD-4D0E-9AB6-184346B09BC5}" presName="childText" presStyleLbl="bgAcc1" presStyleIdx="14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A3C8B7-4CAA-4197-AD6C-1FDCD3855B0A}" type="pres">
      <dgm:prSet presAssocID="{55F67973-12B5-44E0-AF16-194BC7D7DE43}" presName="Name13" presStyleLbl="parChTrans1D2" presStyleIdx="15" presStyleCnt="22"/>
      <dgm:spPr/>
      <dgm:t>
        <a:bodyPr/>
        <a:lstStyle/>
        <a:p>
          <a:pPr latinLnBrk="1"/>
          <a:endParaRPr lang="ko-KR" altLang="en-US"/>
        </a:p>
      </dgm:t>
    </dgm:pt>
    <dgm:pt modelId="{066B2901-9204-4247-8D4F-A8DA85C00B1A}" type="pres">
      <dgm:prSet presAssocID="{D7EC8380-1071-4886-B412-690CAA4FB8AC}" presName="childText" presStyleLbl="bgAcc1" presStyleIdx="15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C24DC5-75C8-4D1E-8A18-2D8607475850}" type="pres">
      <dgm:prSet presAssocID="{D3E2D784-829D-494C-979F-951E67EE9175}" presName="Name13" presStyleLbl="parChTrans1D2" presStyleIdx="16" presStyleCnt="22"/>
      <dgm:spPr/>
      <dgm:t>
        <a:bodyPr/>
        <a:lstStyle/>
        <a:p>
          <a:pPr latinLnBrk="1"/>
          <a:endParaRPr lang="ko-KR" altLang="en-US"/>
        </a:p>
      </dgm:t>
    </dgm:pt>
    <dgm:pt modelId="{D9ED276E-9612-4044-B46A-666A86F43372}" type="pres">
      <dgm:prSet presAssocID="{B8B747E1-C106-42BE-9BA9-398DF120E0CE}" presName="childText" presStyleLbl="bgAcc1" presStyleIdx="16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6BD40A-F0C7-43AF-A04E-3C3D8170DD32}" type="pres">
      <dgm:prSet presAssocID="{4F5F088F-CB73-4978-AC1B-149EDD5A1E7D}" presName="root" presStyleCnt="0"/>
      <dgm:spPr/>
    </dgm:pt>
    <dgm:pt modelId="{7C220FB7-273B-4EF7-B9C4-2A71A8DD99B6}" type="pres">
      <dgm:prSet presAssocID="{4F5F088F-CB73-4978-AC1B-149EDD5A1E7D}" presName="rootComposite" presStyleCnt="0"/>
      <dgm:spPr/>
    </dgm:pt>
    <dgm:pt modelId="{1BC4C710-6E04-43BD-84D9-55C25549C658}" type="pres">
      <dgm:prSet presAssocID="{4F5F088F-CB73-4978-AC1B-149EDD5A1E7D}" presName="rootText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71FB753D-F9E8-48B0-B8FA-4DAD40180D1F}" type="pres">
      <dgm:prSet presAssocID="{4F5F088F-CB73-4978-AC1B-149EDD5A1E7D}" presName="rootConnector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F7A398CB-343B-40BF-AE9B-8AA72CB026CC}" type="pres">
      <dgm:prSet presAssocID="{4F5F088F-CB73-4978-AC1B-149EDD5A1E7D}" presName="childShape" presStyleCnt="0"/>
      <dgm:spPr/>
    </dgm:pt>
    <dgm:pt modelId="{D05E9616-BF7F-402D-BA8C-5CB4C644A6B1}" type="pres">
      <dgm:prSet presAssocID="{B43ACC20-5725-462A-BB13-09F29B95046E}" presName="Name13" presStyleLbl="parChTrans1D2" presStyleIdx="17" presStyleCnt="22"/>
      <dgm:spPr/>
      <dgm:t>
        <a:bodyPr/>
        <a:lstStyle/>
        <a:p>
          <a:pPr latinLnBrk="1"/>
          <a:endParaRPr lang="ko-KR" altLang="en-US"/>
        </a:p>
      </dgm:t>
    </dgm:pt>
    <dgm:pt modelId="{1824DDDB-62C3-43B5-B1C1-72261790B026}" type="pres">
      <dgm:prSet presAssocID="{CD4F1AF9-F823-4EDA-936A-55782AC5C3E4}" presName="childText" presStyleLbl="bgAcc1" presStyleIdx="17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D545A31-30C9-49B1-BDF7-FF07D24F540D}" type="pres">
      <dgm:prSet presAssocID="{A2A81D3F-A20D-4BAE-8041-E0D811447024}" presName="Name13" presStyleLbl="parChTrans1D2" presStyleIdx="18" presStyleCnt="22"/>
      <dgm:spPr/>
      <dgm:t>
        <a:bodyPr/>
        <a:lstStyle/>
        <a:p>
          <a:pPr latinLnBrk="1"/>
          <a:endParaRPr lang="ko-KR" altLang="en-US"/>
        </a:p>
      </dgm:t>
    </dgm:pt>
    <dgm:pt modelId="{EFABA1A8-6F35-4313-85EB-9D6C16D41B09}" type="pres">
      <dgm:prSet presAssocID="{83C6BFEA-C3D2-4B71-987D-212A342FE560}" presName="childText" presStyleLbl="bgAcc1" presStyleIdx="18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36950F-8E39-4AF3-BCEC-FFE5578819CB}" type="pres">
      <dgm:prSet presAssocID="{135AC827-48AD-475A-809A-1CB49EAC97C7}" presName="root" presStyleCnt="0"/>
      <dgm:spPr/>
    </dgm:pt>
    <dgm:pt modelId="{3CAA19B1-0BAA-42C3-93D6-F1E2F68DC7DD}" type="pres">
      <dgm:prSet presAssocID="{135AC827-48AD-475A-809A-1CB49EAC97C7}" presName="rootComposite" presStyleCnt="0"/>
      <dgm:spPr/>
    </dgm:pt>
    <dgm:pt modelId="{9C087CE3-0324-46F1-BD06-3B230F00C668}" type="pres">
      <dgm:prSet presAssocID="{135AC827-48AD-475A-809A-1CB49EAC97C7}" presName="rootText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  <dgm:pt modelId="{A9FA2038-6322-4114-958C-AB2AC71C7D91}" type="pres">
      <dgm:prSet presAssocID="{135AC827-48AD-475A-809A-1CB49EAC97C7}" presName="rootConnector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  <dgm:pt modelId="{2C700663-E75D-4956-BE0C-F998B1DEF158}" type="pres">
      <dgm:prSet presAssocID="{135AC827-48AD-475A-809A-1CB49EAC97C7}" presName="childShape" presStyleCnt="0"/>
      <dgm:spPr/>
    </dgm:pt>
    <dgm:pt modelId="{4189FF50-0D03-41A5-8461-E8F670F67E53}" type="pres">
      <dgm:prSet presAssocID="{470011B0-EC58-49CA-B42E-F57D34EB9E9E}" presName="Name13" presStyleLbl="parChTrans1D2" presStyleIdx="19" presStyleCnt="22"/>
      <dgm:spPr/>
      <dgm:t>
        <a:bodyPr/>
        <a:lstStyle/>
        <a:p>
          <a:pPr latinLnBrk="1"/>
          <a:endParaRPr lang="ko-KR" altLang="en-US"/>
        </a:p>
      </dgm:t>
    </dgm:pt>
    <dgm:pt modelId="{FFB9466B-9358-40AF-BED6-8D28680220C5}" type="pres">
      <dgm:prSet presAssocID="{FECEBFEA-6720-4525-9BC0-BEC6C5C094DB}" presName="childText" presStyleLbl="bgAcc1" presStyleIdx="19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6F66B9F-10BF-48C0-A0F1-A555E4DDA725}" type="pres">
      <dgm:prSet presAssocID="{7C88BB54-3279-4380-8EC3-070FE62052A3}" presName="Name13" presStyleLbl="parChTrans1D2" presStyleIdx="20" presStyleCnt="22"/>
      <dgm:spPr/>
      <dgm:t>
        <a:bodyPr/>
        <a:lstStyle/>
        <a:p>
          <a:pPr latinLnBrk="1"/>
          <a:endParaRPr lang="ko-KR" altLang="en-US"/>
        </a:p>
      </dgm:t>
    </dgm:pt>
    <dgm:pt modelId="{3650290C-4F6F-4FB3-80E5-A677FE3CC1D1}" type="pres">
      <dgm:prSet presAssocID="{E5D7676D-54B4-4299-B233-E07D15A1E1B8}" presName="childText" presStyleLbl="bgAcc1" presStyleIdx="20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1045D4-4EC0-4F4C-B79C-9169D6E379C7}" type="pres">
      <dgm:prSet presAssocID="{CCCBD16A-4C2A-499A-A216-710E3A31443B}" presName="Name13" presStyleLbl="parChTrans1D2" presStyleIdx="21" presStyleCnt="22"/>
      <dgm:spPr/>
      <dgm:t>
        <a:bodyPr/>
        <a:lstStyle/>
        <a:p>
          <a:pPr latinLnBrk="1"/>
          <a:endParaRPr lang="ko-KR" altLang="en-US"/>
        </a:p>
      </dgm:t>
    </dgm:pt>
    <dgm:pt modelId="{EFD322F5-E786-4ABA-92E5-DA3D3271C197}" type="pres">
      <dgm:prSet presAssocID="{C813F92A-B55F-4639-8372-618A7E962500}" presName="childText" presStyleLbl="bgAcc1" presStyleIdx="21" presStyleCnt="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C605C86-9B78-4E57-9646-E8CDF4FDD642}" type="presOf" srcId="{4F5F088F-CB73-4978-AC1B-149EDD5A1E7D}" destId="{71FB753D-F9E8-48B0-B8FA-4DAD40180D1F}" srcOrd="1" destOrd="0" presId="urn:microsoft.com/office/officeart/2005/8/layout/hierarchy3"/>
    <dgm:cxn modelId="{7DB43B2D-88E6-42DA-B80B-56280B3C9422}" type="presOf" srcId="{B69A25A0-EBF6-443D-B286-528A8388AF8A}" destId="{3DF25D4D-F4CF-4FD0-8550-D3B93F2FDC3C}" srcOrd="0" destOrd="0" presId="urn:microsoft.com/office/officeart/2005/8/layout/hierarchy3"/>
    <dgm:cxn modelId="{BF288CBA-6CC3-453E-9AC9-5090C29FDAF9}" srcId="{AFCC5719-3A05-44A6-984D-AF193A930415}" destId="{B781F1F3-AFE7-49B2-92C2-692BD1EFCD77}" srcOrd="1" destOrd="0" parTransId="{0B4899E5-74C3-46BE-BD81-9254E53190BC}" sibTransId="{E5427EB6-A210-480D-BC76-FB7E83EC50C8}"/>
    <dgm:cxn modelId="{1B90B177-DF42-4534-8A8D-59DEFCB84C55}" type="presOf" srcId="{B43ACC20-5725-462A-BB13-09F29B95046E}" destId="{D05E9616-BF7F-402D-BA8C-5CB4C644A6B1}" srcOrd="0" destOrd="0" presId="urn:microsoft.com/office/officeart/2005/8/layout/hierarchy3"/>
    <dgm:cxn modelId="{892F4562-391B-493F-89E0-385C26E2F045}" type="presOf" srcId="{D7EC8380-1071-4886-B412-690CAA4FB8AC}" destId="{066B2901-9204-4247-8D4F-A8DA85C00B1A}" srcOrd="0" destOrd="0" presId="urn:microsoft.com/office/officeart/2005/8/layout/hierarchy3"/>
    <dgm:cxn modelId="{5272E33B-FCAB-48C7-AD05-620AA2194D75}" type="presOf" srcId="{553F57C2-590E-43A8-BCA2-5230E0076A29}" destId="{F70C9528-6A9F-4A0F-A21F-CB42C6631F45}" srcOrd="0" destOrd="0" presId="urn:microsoft.com/office/officeart/2005/8/layout/hierarchy3"/>
    <dgm:cxn modelId="{37929F2A-B334-4335-8157-D62B5C01EFC3}" type="presOf" srcId="{A6B29B27-F9CF-48FF-A802-5DABF548FD7A}" destId="{D9E21B7E-BF4C-4BA3-924B-82CD05B0B1F3}" srcOrd="0" destOrd="0" presId="urn:microsoft.com/office/officeart/2005/8/layout/hierarchy3"/>
    <dgm:cxn modelId="{CC5565D3-AE5D-4764-8D7A-B91848A755BB}" type="presOf" srcId="{55F67973-12B5-44E0-AF16-194BC7D7DE43}" destId="{2AA3C8B7-4CAA-4197-AD6C-1FDCD3855B0A}" srcOrd="0" destOrd="0" presId="urn:microsoft.com/office/officeart/2005/8/layout/hierarchy3"/>
    <dgm:cxn modelId="{FDFDF22D-169F-4562-ADB5-C8C547B4C369}" type="presOf" srcId="{D5145CB9-C085-4AFD-9F9C-327E40DC41BA}" destId="{9A97A250-F6F8-4A27-AB0A-EE0C03D345FC}" srcOrd="0" destOrd="0" presId="urn:microsoft.com/office/officeart/2005/8/layout/hierarchy3"/>
    <dgm:cxn modelId="{BBE4BFC9-8F8A-43F4-BE2E-A41AD1C462B6}" type="presOf" srcId="{83C6BFEA-C3D2-4B71-987D-212A342FE560}" destId="{EFABA1A8-6F35-4313-85EB-9D6C16D41B09}" srcOrd="0" destOrd="0" presId="urn:microsoft.com/office/officeart/2005/8/layout/hierarchy3"/>
    <dgm:cxn modelId="{DB209C4E-6D5B-4D67-BE71-5D4AFBA52D10}" type="presOf" srcId="{470011B0-EC58-49CA-B42E-F57D34EB9E9E}" destId="{4189FF50-0D03-41A5-8461-E8F670F67E53}" srcOrd="0" destOrd="0" presId="urn:microsoft.com/office/officeart/2005/8/layout/hierarchy3"/>
    <dgm:cxn modelId="{02A2EAEC-A467-4212-9DDE-CD5B8AFD518A}" srcId="{4F5F088F-CB73-4978-AC1B-149EDD5A1E7D}" destId="{83C6BFEA-C3D2-4B71-987D-212A342FE560}" srcOrd="1" destOrd="0" parTransId="{A2A81D3F-A20D-4BAE-8041-E0D811447024}" sibTransId="{F6795116-0D0C-415D-A5E9-852124B22D6B}"/>
    <dgm:cxn modelId="{628DE91B-8AAA-4F53-A07A-FC844126AAE5}" type="presOf" srcId="{14CC53DA-915E-4E86-B159-7713AC5AF4C3}" destId="{AEE01FB4-F27E-45E1-81EE-71A1F32785C5}" srcOrd="0" destOrd="0" presId="urn:microsoft.com/office/officeart/2005/8/layout/hierarchy3"/>
    <dgm:cxn modelId="{43DEDED4-741E-43E6-AB64-ABD22B9FA5B3}" type="presOf" srcId="{23E2B7F6-439C-4B27-8B06-B4858A6E17C7}" destId="{4B5A6B0E-6F0D-4B64-BC94-26CEC1906360}" srcOrd="0" destOrd="0" presId="urn:microsoft.com/office/officeart/2005/8/layout/hierarchy3"/>
    <dgm:cxn modelId="{C7FEF443-1D72-47A1-8DE1-3501A431486A}" srcId="{F3398DBB-8171-46F3-A531-9663A309BC62}" destId="{BEC58618-7518-4C35-84C3-0C779C7DE456}" srcOrd="4" destOrd="0" parTransId="{EC810111-5C01-426B-A880-9D2B8B758C9A}" sibTransId="{C608A3B8-32B8-4930-BC07-7727502EE3A4}"/>
    <dgm:cxn modelId="{0B29DF3B-E5A5-4236-9F99-C0AEE29CDD9B}" srcId="{AFCC5719-3A05-44A6-984D-AF193A930415}" destId="{F3398DBB-8171-46F3-A531-9663A309BC62}" srcOrd="0" destOrd="0" parTransId="{7A8BFC1E-66F8-4BEA-86B6-C9A0FB8D898E}" sibTransId="{62BD1E03-F79F-4C7A-B9E1-3BE581DA9EB2}"/>
    <dgm:cxn modelId="{ADB0961A-F3B1-432B-9849-1C714779899B}" srcId="{4F5F088F-CB73-4978-AC1B-149EDD5A1E7D}" destId="{CD4F1AF9-F823-4EDA-936A-55782AC5C3E4}" srcOrd="0" destOrd="0" parTransId="{B43ACC20-5725-462A-BB13-09F29B95046E}" sibTransId="{D0D0886F-37DA-4A24-9E5E-53B2FC11DFB0}"/>
    <dgm:cxn modelId="{0985937D-0D89-4A52-8354-65E6679889B8}" srcId="{AFCC5719-3A05-44A6-984D-AF193A930415}" destId="{B69A25A0-EBF6-443D-B286-528A8388AF8A}" srcOrd="3" destOrd="0" parTransId="{38855187-F617-47D8-A0A0-031326EC2281}" sibTransId="{03D07AE8-162F-4988-B72B-0C3F652EE891}"/>
    <dgm:cxn modelId="{60DFADD5-2FF5-4441-80AE-B6ED5178C0AF}" srcId="{F3398DBB-8171-46F3-A531-9663A309BC62}" destId="{A146022C-4870-4DA4-A550-CB81CF97211A}" srcOrd="2" destOrd="0" parTransId="{2B6D4FEC-8C66-48A1-A022-C5BFD53208D3}" sibTransId="{29327731-B157-488D-8E8A-3D4BBFC90AEE}"/>
    <dgm:cxn modelId="{5B872E38-78ED-4F9A-87D8-6007CC542045}" type="presOf" srcId="{135AC827-48AD-475A-809A-1CB49EAC97C7}" destId="{A9FA2038-6322-4114-958C-AB2AC71C7D91}" srcOrd="1" destOrd="0" presId="urn:microsoft.com/office/officeart/2005/8/layout/hierarchy3"/>
    <dgm:cxn modelId="{A32B718E-6701-4855-AFF4-111545F0C16E}" type="presOf" srcId="{135AC827-48AD-475A-809A-1CB49EAC97C7}" destId="{9C087CE3-0324-46F1-BD06-3B230F00C668}" srcOrd="0" destOrd="0" presId="urn:microsoft.com/office/officeart/2005/8/layout/hierarchy3"/>
    <dgm:cxn modelId="{FFA1A13D-F6E4-41A4-BA3E-49375ABCDEB6}" type="presOf" srcId="{11E8DBA5-A36D-4A52-9E0E-5432B53B6643}" destId="{6D342A97-281D-48AC-8BF5-ADA6A264D3C1}" srcOrd="0" destOrd="0" presId="urn:microsoft.com/office/officeart/2005/8/layout/hierarchy3"/>
    <dgm:cxn modelId="{E2412164-A576-41F8-82FC-D6E3C3F871D0}" type="presOf" srcId="{A53DE253-CFF0-4F15-8943-FF947DE51A7E}" destId="{4DCD6050-03F2-4DFB-B231-C9476BC2AF69}" srcOrd="0" destOrd="0" presId="urn:microsoft.com/office/officeart/2005/8/layout/hierarchy3"/>
    <dgm:cxn modelId="{6C096AF9-BCF4-482F-8A8C-B712B2674F49}" type="presOf" srcId="{B781F1F3-AFE7-49B2-92C2-692BD1EFCD77}" destId="{E3983E7E-80C0-4F90-99C8-89C667ED5D0D}" srcOrd="0" destOrd="0" presId="urn:microsoft.com/office/officeart/2005/8/layout/hierarchy3"/>
    <dgm:cxn modelId="{D898BA70-850C-4F65-A308-46EF65C9E094}" type="presOf" srcId="{6F857133-A58D-4422-9712-FDEC594C4A50}" destId="{B508F747-856A-4DAB-ABE3-066C0D5C0986}" srcOrd="0" destOrd="0" presId="urn:microsoft.com/office/officeart/2005/8/layout/hierarchy3"/>
    <dgm:cxn modelId="{1B5DAFF0-B870-4512-AD8B-A9686F4DBFBE}" type="presOf" srcId="{81E6462F-5AAD-45EC-A34E-32998E5787ED}" destId="{62217CB0-CBBA-45FF-BC38-68CDEBCC6AD1}" srcOrd="0" destOrd="0" presId="urn:microsoft.com/office/officeart/2005/8/layout/hierarchy3"/>
    <dgm:cxn modelId="{23725D67-ECD4-4D72-844D-4AAF498CCF3D}" srcId="{B69A25A0-EBF6-443D-B286-528A8388AF8A}" destId="{B8B747E1-C106-42BE-9BA9-398DF120E0CE}" srcOrd="2" destOrd="0" parTransId="{D3E2D784-829D-494C-979F-951E67EE9175}" sibTransId="{59CE1554-B083-4E98-A0B5-2C643E9957CD}"/>
    <dgm:cxn modelId="{649C2F3B-5CE3-4E71-8900-2488F787FF3F}" type="presOf" srcId="{2B6D4FEC-8C66-48A1-A022-C5BFD53208D3}" destId="{27403481-1639-4A96-B575-1FCD8CEAFD32}" srcOrd="0" destOrd="0" presId="urn:microsoft.com/office/officeart/2005/8/layout/hierarchy3"/>
    <dgm:cxn modelId="{DB306657-A3DF-4207-9460-E19240F9593E}" type="presOf" srcId="{A8B59FC5-4D17-4F3C-973D-F0F215AAD0B2}" destId="{B1260AC9-B5A8-440D-BF2F-4A00D42CA5EF}" srcOrd="0" destOrd="0" presId="urn:microsoft.com/office/officeart/2005/8/layout/hierarchy3"/>
    <dgm:cxn modelId="{633568DA-D628-4B11-A378-6540BA10A8FD}" type="presOf" srcId="{6F1A62FE-78E9-40DF-AB89-5C68A5E40C87}" destId="{12C81D83-D3F3-49C0-BFBE-AC471704EE70}" srcOrd="0" destOrd="0" presId="urn:microsoft.com/office/officeart/2005/8/layout/hierarchy3"/>
    <dgm:cxn modelId="{6DA7FCBC-2673-419F-A664-C72AF22CD16F}" type="presOf" srcId="{BBD0FED6-6677-4025-AC08-A31BB6507A7A}" destId="{9089D0F9-9B99-4023-A02C-B3C2EB313CDF}" srcOrd="0" destOrd="0" presId="urn:microsoft.com/office/officeart/2005/8/layout/hierarchy3"/>
    <dgm:cxn modelId="{21F3F709-15CF-4E47-9ACE-C81ACB9669EF}" srcId="{B781F1F3-AFE7-49B2-92C2-692BD1EFCD77}" destId="{A6B29B27-F9CF-48FF-A802-5DABF548FD7A}" srcOrd="3" destOrd="0" parTransId="{0F0A504C-6413-49E2-8023-805763FA0C8F}" sibTransId="{3A185FFE-5E5D-4674-A54E-398B0A1A6043}"/>
    <dgm:cxn modelId="{AE56E4EC-9301-4711-B471-3D30ADE6E765}" type="presOf" srcId="{D3E2D784-829D-494C-979F-951E67EE9175}" destId="{D6C24DC5-75C8-4D1E-8A18-2D8607475850}" srcOrd="0" destOrd="0" presId="urn:microsoft.com/office/officeart/2005/8/layout/hierarchy3"/>
    <dgm:cxn modelId="{8649E80B-AA15-4485-8549-BDEA5690EA73}" srcId="{B69A25A0-EBF6-443D-B286-528A8388AF8A}" destId="{D7EC8380-1071-4886-B412-690CAA4FB8AC}" srcOrd="1" destOrd="0" parTransId="{55F67973-12B5-44E0-AF16-194BC7D7DE43}" sibTransId="{B6BEFB65-E07C-43EA-95FB-7AF2F4B0A2D5}"/>
    <dgm:cxn modelId="{F6CAD31B-34A6-4791-8A42-DE197F08AA5B}" type="presOf" srcId="{D93F9579-4E3E-4368-B044-E15A7750F57E}" destId="{9235F6EF-11B2-4C0C-A168-BD5B5CDAB35D}" srcOrd="0" destOrd="0" presId="urn:microsoft.com/office/officeart/2005/8/layout/hierarchy3"/>
    <dgm:cxn modelId="{5D6565D5-3EC6-4087-A75A-240B3CA760FB}" srcId="{AFCC5719-3A05-44A6-984D-AF193A930415}" destId="{4F5F088F-CB73-4978-AC1B-149EDD5A1E7D}" srcOrd="4" destOrd="0" parTransId="{9737E391-97BA-43F9-87A9-06319E4B2B02}" sibTransId="{DDECF911-F2D5-4257-9D10-98A1E3A08448}"/>
    <dgm:cxn modelId="{DA6B2274-7266-4F83-AFB2-863F71DCF948}" srcId="{AFCC5719-3A05-44A6-984D-AF193A930415}" destId="{A53DE253-CFF0-4F15-8943-FF947DE51A7E}" srcOrd="2" destOrd="0" parTransId="{59484318-6592-47EA-A880-5B2149887D46}" sibTransId="{0F065627-57C7-4DE6-9668-07A3415561B4}"/>
    <dgm:cxn modelId="{44E1354C-5B5A-479E-9F8B-8BFD631AB12F}" srcId="{135AC827-48AD-475A-809A-1CB49EAC97C7}" destId="{FECEBFEA-6720-4525-9BC0-BEC6C5C094DB}" srcOrd="0" destOrd="0" parTransId="{470011B0-EC58-49CA-B42E-F57D34EB9E9E}" sibTransId="{9CEAFD04-0347-44E8-95FA-1D6792657491}"/>
    <dgm:cxn modelId="{1BAAB0DC-9858-4F77-BD3B-C45C233464EB}" type="presOf" srcId="{462D39A5-63A7-47F1-A1FE-CC360017B0ED}" destId="{99CCCB6B-AA15-49C9-B7F9-3EE539431871}" srcOrd="0" destOrd="0" presId="urn:microsoft.com/office/officeart/2005/8/layout/hierarchy3"/>
    <dgm:cxn modelId="{2CB1C7B9-F1BC-4241-B20D-B04811B92C12}" srcId="{135AC827-48AD-475A-809A-1CB49EAC97C7}" destId="{C813F92A-B55F-4639-8372-618A7E962500}" srcOrd="2" destOrd="0" parTransId="{CCCBD16A-4C2A-499A-A216-710E3A31443B}" sibTransId="{2CF1A6F6-9F7A-4C22-8F7C-FECE61556E05}"/>
    <dgm:cxn modelId="{2E213D2B-0D09-44D2-92B1-152E87EB1EC1}" type="presOf" srcId="{C330AEB1-C1B2-40B9-BD6D-9170BC8590B4}" destId="{A444B3E8-5C50-4713-A617-7EE7E038EDCE}" srcOrd="0" destOrd="0" presId="urn:microsoft.com/office/officeart/2005/8/layout/hierarchy3"/>
    <dgm:cxn modelId="{3F4C550F-2C73-48BE-A539-13FFF3261266}" type="presOf" srcId="{4F5F088F-CB73-4978-AC1B-149EDD5A1E7D}" destId="{1BC4C710-6E04-43BD-84D9-55C25549C658}" srcOrd="0" destOrd="0" presId="urn:microsoft.com/office/officeart/2005/8/layout/hierarchy3"/>
    <dgm:cxn modelId="{27385EEF-297E-40B2-A266-32A7BB2F387B}" type="presOf" srcId="{640948E8-E4DD-4D0E-9AB6-184346B09BC5}" destId="{1DB770B5-5865-45FD-A645-DA4D01490C35}" srcOrd="0" destOrd="0" presId="urn:microsoft.com/office/officeart/2005/8/layout/hierarchy3"/>
    <dgm:cxn modelId="{70FA358D-2636-4D31-B3A6-BE06E3C3BE8F}" srcId="{AFCC5719-3A05-44A6-984D-AF193A930415}" destId="{135AC827-48AD-475A-809A-1CB49EAC97C7}" srcOrd="5" destOrd="0" parTransId="{A42707F9-AF50-4F76-A0FE-A3A5322B5A18}" sibTransId="{3612DAC6-CFEE-499D-8649-7B8772B20E04}"/>
    <dgm:cxn modelId="{8190E135-908C-464D-8642-E138D53BAEBD}" type="presOf" srcId="{CCCBD16A-4C2A-499A-A216-710E3A31443B}" destId="{C61045D4-4EC0-4F4C-B79C-9169D6E379C7}" srcOrd="0" destOrd="0" presId="urn:microsoft.com/office/officeart/2005/8/layout/hierarchy3"/>
    <dgm:cxn modelId="{1CECCE2C-DCAF-425A-A3AF-A4CE3CE5A655}" srcId="{B781F1F3-AFE7-49B2-92C2-692BD1EFCD77}" destId="{D93F9579-4E3E-4368-B044-E15A7750F57E}" srcOrd="0" destOrd="0" parTransId="{14CC53DA-915E-4E86-B159-7713AC5AF4C3}" sibTransId="{1B3CB656-A29C-43BA-9609-B2323C1A0FEC}"/>
    <dgm:cxn modelId="{455D35D2-CF5F-455E-9CC4-70E64480C773}" type="presOf" srcId="{A146022C-4870-4DA4-A550-CB81CF97211A}" destId="{7A0EC2EC-2CB2-4B56-94F0-8F1DB52D235E}" srcOrd="0" destOrd="0" presId="urn:microsoft.com/office/officeart/2005/8/layout/hierarchy3"/>
    <dgm:cxn modelId="{C3473604-89B5-4F38-9C53-DD63F79BBC71}" type="presOf" srcId="{E3E2EBFA-F3F2-46C9-B850-5E1CED5E4018}" destId="{5B68E98C-08B1-44A0-94A5-2DAABC7FBFB7}" srcOrd="0" destOrd="0" presId="urn:microsoft.com/office/officeart/2005/8/layout/hierarchy3"/>
    <dgm:cxn modelId="{09229BFD-D4C7-4DBA-91E9-399E997BEC80}" srcId="{A53DE253-CFF0-4F15-8943-FF947DE51A7E}" destId="{E02959E1-773F-4984-BB27-D5A708ED7253}" srcOrd="0" destOrd="0" parTransId="{703DF4FD-8949-4468-BF36-8DABACD8735E}" sibTransId="{4A0F0436-2DEF-4FC6-9587-14A2B860A9C7}"/>
    <dgm:cxn modelId="{67F685B7-304A-43FC-A250-4A62A0D44C5F}" type="presOf" srcId="{CEBC3455-91F6-4B27-AEBA-B9946CB493B5}" destId="{989FC679-68E1-4DD0-8A6A-6F761E203C42}" srcOrd="0" destOrd="0" presId="urn:microsoft.com/office/officeart/2005/8/layout/hierarchy3"/>
    <dgm:cxn modelId="{AAED2071-3B40-4A4D-A690-076AEEC28255}" type="presOf" srcId="{AFCC5719-3A05-44A6-984D-AF193A930415}" destId="{F4B94F55-FB38-4AEC-B41C-F7734247BF97}" srcOrd="0" destOrd="0" presId="urn:microsoft.com/office/officeart/2005/8/layout/hierarchy3"/>
    <dgm:cxn modelId="{AA621339-C3CF-43BA-A168-FE2F951F84F1}" type="presOf" srcId="{E02959E1-773F-4984-BB27-D5A708ED7253}" destId="{6873C498-F3B2-4010-A0B9-25824F85B685}" srcOrd="0" destOrd="0" presId="urn:microsoft.com/office/officeart/2005/8/layout/hierarchy3"/>
    <dgm:cxn modelId="{AABF4C94-BAE9-46FF-983F-865222D75351}" type="presOf" srcId="{F3398DBB-8171-46F3-A531-9663A309BC62}" destId="{D113CA7D-14EF-4E38-8F75-2C12ECCB75E2}" srcOrd="1" destOrd="0" presId="urn:microsoft.com/office/officeart/2005/8/layout/hierarchy3"/>
    <dgm:cxn modelId="{1312473A-1B3A-4486-86D1-FD0701F99941}" type="presOf" srcId="{CD4F1AF9-F823-4EDA-936A-55782AC5C3E4}" destId="{1824DDDB-62C3-43B5-B1C1-72261790B026}" srcOrd="0" destOrd="0" presId="urn:microsoft.com/office/officeart/2005/8/layout/hierarchy3"/>
    <dgm:cxn modelId="{F8A7DD78-26FB-4D87-8021-4BCCDFB7B71A}" type="presOf" srcId="{A53DE253-CFF0-4F15-8943-FF947DE51A7E}" destId="{1851B4AA-3517-450D-9F6E-B54887B12DEC}" srcOrd="1" destOrd="0" presId="urn:microsoft.com/office/officeart/2005/8/layout/hierarchy3"/>
    <dgm:cxn modelId="{FE3831FE-0C05-40D5-BB78-CC4136AF60BB}" srcId="{135AC827-48AD-475A-809A-1CB49EAC97C7}" destId="{E5D7676D-54B4-4299-B233-E07D15A1E1B8}" srcOrd="1" destOrd="0" parTransId="{7C88BB54-3279-4380-8EC3-070FE62052A3}" sibTransId="{90B7E1C4-95CB-45E2-9390-417D19EB6B8B}"/>
    <dgm:cxn modelId="{3D5AC9EA-A7DB-4D32-BA7F-3E9EFE4B2FDF}" type="presOf" srcId="{F1AB0B14-8BE0-4F78-9DF9-8F36D8D038AB}" destId="{3EDC14AB-16F6-480B-9690-06FBE7C70FE7}" srcOrd="0" destOrd="0" presId="urn:microsoft.com/office/officeart/2005/8/layout/hierarchy3"/>
    <dgm:cxn modelId="{EE363AE7-D237-498E-896E-9569303D51BE}" type="presOf" srcId="{A2A81D3F-A20D-4BAE-8041-E0D811447024}" destId="{6D545A31-30C9-49B1-BDF7-FF07D24F540D}" srcOrd="0" destOrd="0" presId="urn:microsoft.com/office/officeart/2005/8/layout/hierarchy3"/>
    <dgm:cxn modelId="{1CF6061E-2CEC-4E66-9859-15C157601921}" srcId="{B69A25A0-EBF6-443D-B286-528A8388AF8A}" destId="{640948E8-E4DD-4D0E-9AB6-184346B09BC5}" srcOrd="0" destOrd="0" parTransId="{7322DA09-3CF7-47F6-8831-444A3B4A4ABD}" sibTransId="{2D351CCB-F47F-4121-8AE3-F1CF5236BA51}"/>
    <dgm:cxn modelId="{09C54503-88F1-4F9B-B87F-0580EF5FAB09}" type="presOf" srcId="{045A2F73-5F23-4A93-AA48-8B1B33E3F954}" destId="{AF505BDB-A028-446C-8DB2-40A548F7E2F8}" srcOrd="0" destOrd="0" presId="urn:microsoft.com/office/officeart/2005/8/layout/hierarchy3"/>
    <dgm:cxn modelId="{C01F95CD-1FF0-497C-9469-F265660B87DA}" srcId="{F3398DBB-8171-46F3-A531-9663A309BC62}" destId="{045A2F73-5F23-4A93-AA48-8B1B33E3F954}" srcOrd="1" destOrd="0" parTransId="{93C9250A-4325-4A3A-800F-27EBBFAC8B09}" sibTransId="{10BFD645-228B-4FF4-8B8F-7E8402760BE0}"/>
    <dgm:cxn modelId="{B9D07E0A-641C-41E0-A7DB-2C632FA69E0D}" type="presOf" srcId="{BEC58618-7518-4C35-84C3-0C779C7DE456}" destId="{83331470-D121-4326-ADE1-D76344A28708}" srcOrd="0" destOrd="0" presId="urn:microsoft.com/office/officeart/2005/8/layout/hierarchy3"/>
    <dgm:cxn modelId="{97DA6B33-F5CA-4C5B-81AF-85DF3AE18A8D}" type="presOf" srcId="{7C88BB54-3279-4380-8EC3-070FE62052A3}" destId="{96F66B9F-10BF-48C0-A0F1-A555E4DDA725}" srcOrd="0" destOrd="0" presId="urn:microsoft.com/office/officeart/2005/8/layout/hierarchy3"/>
    <dgm:cxn modelId="{3F51F1BD-6F7D-4035-89CF-01137370F3DC}" srcId="{A53DE253-CFF0-4F15-8943-FF947DE51A7E}" destId="{6F857133-A58D-4422-9712-FDEC594C4A50}" srcOrd="4" destOrd="0" parTransId="{81E6462F-5AAD-45EC-A34E-32998E5787ED}" sibTransId="{B7DA1C24-CB5B-448D-8DC8-3863D45E64F0}"/>
    <dgm:cxn modelId="{DE1F20A3-3A85-4F1F-B258-7CC45F1B4082}" srcId="{A53DE253-CFF0-4F15-8943-FF947DE51A7E}" destId="{29D52DBF-2D7D-4FBD-8C48-6E9540065560}" srcOrd="1" destOrd="0" parTransId="{C330AEB1-C1B2-40B9-BD6D-9170BC8590B4}" sibTransId="{162FF77D-F4B7-46AC-820E-B1CA7F6E90BE}"/>
    <dgm:cxn modelId="{0DB9FB20-77AD-4A8A-8758-055232A2EE1B}" type="presOf" srcId="{0F0A504C-6413-49E2-8023-805763FA0C8F}" destId="{265B1F70-7BF5-44DD-89AD-A87EFA6181AF}" srcOrd="0" destOrd="0" presId="urn:microsoft.com/office/officeart/2005/8/layout/hierarchy3"/>
    <dgm:cxn modelId="{A75265BE-60F2-414F-B6B1-23C6441B8237}" type="presOf" srcId="{C813F92A-B55F-4639-8372-618A7E962500}" destId="{EFD322F5-E786-4ABA-92E5-DA3D3271C197}" srcOrd="0" destOrd="0" presId="urn:microsoft.com/office/officeart/2005/8/layout/hierarchy3"/>
    <dgm:cxn modelId="{DA35B245-E8E2-479B-8880-A20735AEFBD3}" type="presOf" srcId="{F3398DBB-8171-46F3-A531-9663A309BC62}" destId="{7441020F-A25D-4EC4-9B9E-C7D529536BDA}" srcOrd="0" destOrd="0" presId="urn:microsoft.com/office/officeart/2005/8/layout/hierarchy3"/>
    <dgm:cxn modelId="{D3E20600-5651-4E69-8F02-9D51BF4805F7}" type="presOf" srcId="{B781F1F3-AFE7-49B2-92C2-692BD1EFCD77}" destId="{9237E4DB-D470-4309-8FF2-72CFE1B964F6}" srcOrd="1" destOrd="0" presId="urn:microsoft.com/office/officeart/2005/8/layout/hierarchy3"/>
    <dgm:cxn modelId="{00119C89-CD00-4F8E-8350-180D5BF7CAEB}" type="presOf" srcId="{FECEBFEA-6720-4525-9BC0-BEC6C5C094DB}" destId="{FFB9466B-9358-40AF-BED6-8D28680220C5}" srcOrd="0" destOrd="0" presId="urn:microsoft.com/office/officeart/2005/8/layout/hierarchy3"/>
    <dgm:cxn modelId="{88F45E77-8DC6-4CA6-A3D4-4D15B129D7B7}" type="presOf" srcId="{EC810111-5C01-426B-A880-9D2B8B758C9A}" destId="{CF650AD1-F1DB-440E-B0C4-E8574C8E3BE5}" srcOrd="0" destOrd="0" presId="urn:microsoft.com/office/officeart/2005/8/layout/hierarchy3"/>
    <dgm:cxn modelId="{0BB5A769-2456-4F85-8E2E-1D460B7662A1}" type="presOf" srcId="{B69A25A0-EBF6-443D-B286-528A8388AF8A}" destId="{1A430A8A-3F12-40F3-A9FF-060CC1FE2EBB}" srcOrd="1" destOrd="0" presId="urn:microsoft.com/office/officeart/2005/8/layout/hierarchy3"/>
    <dgm:cxn modelId="{44D06AD6-9E93-44C1-9754-3B2A7EA0C738}" srcId="{B781F1F3-AFE7-49B2-92C2-692BD1EFCD77}" destId="{99F66840-BFD7-4FFE-B8D8-F4D6CA5F35B0}" srcOrd="1" destOrd="0" parTransId="{462D39A5-63A7-47F1-A1FE-CC360017B0ED}" sibTransId="{EB3885B9-8CAC-4CC5-A6D8-A472D696028A}"/>
    <dgm:cxn modelId="{389485B7-6DAD-46FA-B004-6D09FE440A22}" type="presOf" srcId="{99F66840-BFD7-4FFE-B8D8-F4D6CA5F35B0}" destId="{77927B05-493E-4F02-BAAB-70E411E076E1}" srcOrd="0" destOrd="0" presId="urn:microsoft.com/office/officeart/2005/8/layout/hierarchy3"/>
    <dgm:cxn modelId="{322B45DC-BB41-4602-A8AB-F76DA6B98D8D}" type="presOf" srcId="{B8B747E1-C106-42BE-9BA9-398DF120E0CE}" destId="{D9ED276E-9612-4044-B46A-666A86F43372}" srcOrd="0" destOrd="0" presId="urn:microsoft.com/office/officeart/2005/8/layout/hierarchy3"/>
    <dgm:cxn modelId="{558F400D-CAB2-49EF-8FAA-F97C990054D5}" type="presOf" srcId="{E5D7676D-54B4-4299-B233-E07D15A1E1B8}" destId="{3650290C-4F6F-4FB3-80E5-A677FE3CC1D1}" srcOrd="0" destOrd="0" presId="urn:microsoft.com/office/officeart/2005/8/layout/hierarchy3"/>
    <dgm:cxn modelId="{B2F379FF-D5AC-479C-837C-FC6AE8DB5B4C}" type="presOf" srcId="{703DF4FD-8949-4468-BF36-8DABACD8735E}" destId="{83128006-3A91-4E95-B569-D0452BF36326}" srcOrd="0" destOrd="0" presId="urn:microsoft.com/office/officeart/2005/8/layout/hierarchy3"/>
    <dgm:cxn modelId="{CDE4C7AB-A0E3-4416-852A-F4FC26134ED4}" srcId="{A53DE253-CFF0-4F15-8943-FF947DE51A7E}" destId="{A8B59FC5-4D17-4F3C-973D-F0F215AAD0B2}" srcOrd="2" destOrd="0" parTransId="{F1AB0B14-8BE0-4F78-9DF9-8F36D8D038AB}" sibTransId="{209D7DF4-71DE-43B6-AD0E-99C697D2D2D5}"/>
    <dgm:cxn modelId="{133CF922-5F75-4815-BCED-2425F902B034}" type="presOf" srcId="{29D52DBF-2D7D-4FBD-8C48-6E9540065560}" destId="{43A90274-272E-4B92-ADA6-A80BE349BF56}" srcOrd="0" destOrd="0" presId="urn:microsoft.com/office/officeart/2005/8/layout/hierarchy3"/>
    <dgm:cxn modelId="{CDAE1D90-10DC-4060-9AA8-7E8DA26B8DA4}" type="presOf" srcId="{93C9250A-4325-4A3A-800F-27EBBFAC8B09}" destId="{93FC45CC-7652-4557-BB10-CB9ED535F796}" srcOrd="0" destOrd="0" presId="urn:microsoft.com/office/officeart/2005/8/layout/hierarchy3"/>
    <dgm:cxn modelId="{F6FB20D1-7B36-4E90-9A8E-A24BD012F2E1}" srcId="{F3398DBB-8171-46F3-A531-9663A309BC62}" destId="{553F57C2-590E-43A8-BCA2-5230E0076A29}" srcOrd="3" destOrd="0" parTransId="{6F1A62FE-78E9-40DF-AB89-5C68A5E40C87}" sibTransId="{B9901B76-EB49-493B-82E1-338DED39A518}"/>
    <dgm:cxn modelId="{285DB16A-FF2D-4457-9FA2-2A5A52F1C6FA}" srcId="{B781F1F3-AFE7-49B2-92C2-692BD1EFCD77}" destId="{11E8DBA5-A36D-4A52-9E0E-5432B53B6643}" srcOrd="2" destOrd="0" parTransId="{E3E2EBFA-F3F2-46C9-B850-5E1CED5E4018}" sibTransId="{15859786-DF2A-49AA-8699-ED157AEF3675}"/>
    <dgm:cxn modelId="{50072892-A108-4E18-BC64-5C37B3C7B575}" type="presOf" srcId="{7322DA09-3CF7-47F6-8831-444A3B4A4ABD}" destId="{A0E8D344-A6FC-472F-893A-5B7102B63753}" srcOrd="0" destOrd="0" presId="urn:microsoft.com/office/officeart/2005/8/layout/hierarchy3"/>
    <dgm:cxn modelId="{7FCACBF7-C055-4BAB-A937-06746D760DBC}" srcId="{F3398DBB-8171-46F3-A531-9663A309BC62}" destId="{CEBC3455-91F6-4B27-AEBA-B9946CB493B5}" srcOrd="0" destOrd="0" parTransId="{D5145CB9-C085-4AFD-9F9C-327E40DC41BA}" sibTransId="{6788BECA-3EBD-43C0-A05F-53C273B08AF7}"/>
    <dgm:cxn modelId="{3A08EA5E-18A5-4883-8E7E-C59A95019761}" srcId="{A53DE253-CFF0-4F15-8943-FF947DE51A7E}" destId="{BBD0FED6-6677-4025-AC08-A31BB6507A7A}" srcOrd="3" destOrd="0" parTransId="{23E2B7F6-439C-4B27-8B06-B4858A6E17C7}" sibTransId="{F1FD6DAA-132A-4187-A5EA-93677A4DCD8B}"/>
    <dgm:cxn modelId="{AEAEC666-E8A1-408C-B050-1C98C7930F7A}" type="presParOf" srcId="{F4B94F55-FB38-4AEC-B41C-F7734247BF97}" destId="{67B8E34C-D815-4141-B966-0C9B0D9AAC0B}" srcOrd="0" destOrd="0" presId="urn:microsoft.com/office/officeart/2005/8/layout/hierarchy3"/>
    <dgm:cxn modelId="{6939FE00-8BC9-444D-AB3C-ACF1D122C11C}" type="presParOf" srcId="{67B8E34C-D815-4141-B966-0C9B0D9AAC0B}" destId="{22746374-2E43-4C2A-81BF-F3B27B2790B4}" srcOrd="0" destOrd="0" presId="urn:microsoft.com/office/officeart/2005/8/layout/hierarchy3"/>
    <dgm:cxn modelId="{14359184-4F02-4B07-82C3-4C5DF3F3C588}" type="presParOf" srcId="{22746374-2E43-4C2A-81BF-F3B27B2790B4}" destId="{7441020F-A25D-4EC4-9B9E-C7D529536BDA}" srcOrd="0" destOrd="0" presId="urn:microsoft.com/office/officeart/2005/8/layout/hierarchy3"/>
    <dgm:cxn modelId="{6CAF9066-1F8E-426E-A3BD-94D0195B5A6F}" type="presParOf" srcId="{22746374-2E43-4C2A-81BF-F3B27B2790B4}" destId="{D113CA7D-14EF-4E38-8F75-2C12ECCB75E2}" srcOrd="1" destOrd="0" presId="urn:microsoft.com/office/officeart/2005/8/layout/hierarchy3"/>
    <dgm:cxn modelId="{812EC53A-B872-4E69-ABEF-37BF7DA2C0C3}" type="presParOf" srcId="{67B8E34C-D815-4141-B966-0C9B0D9AAC0B}" destId="{7AC66456-EDFB-465C-B20A-48E9A0675DB2}" srcOrd="1" destOrd="0" presId="urn:microsoft.com/office/officeart/2005/8/layout/hierarchy3"/>
    <dgm:cxn modelId="{5E52A890-B7FE-4B17-9ADE-1C05F6D6DDB5}" type="presParOf" srcId="{7AC66456-EDFB-465C-B20A-48E9A0675DB2}" destId="{9A97A250-F6F8-4A27-AB0A-EE0C03D345FC}" srcOrd="0" destOrd="0" presId="urn:microsoft.com/office/officeart/2005/8/layout/hierarchy3"/>
    <dgm:cxn modelId="{7A67C19D-8263-42F0-90F5-A220596044DE}" type="presParOf" srcId="{7AC66456-EDFB-465C-B20A-48E9A0675DB2}" destId="{989FC679-68E1-4DD0-8A6A-6F761E203C42}" srcOrd="1" destOrd="0" presId="urn:microsoft.com/office/officeart/2005/8/layout/hierarchy3"/>
    <dgm:cxn modelId="{9256AE8B-AC40-4741-96A3-6168401FC2EA}" type="presParOf" srcId="{7AC66456-EDFB-465C-B20A-48E9A0675DB2}" destId="{93FC45CC-7652-4557-BB10-CB9ED535F796}" srcOrd="2" destOrd="0" presId="urn:microsoft.com/office/officeart/2005/8/layout/hierarchy3"/>
    <dgm:cxn modelId="{778DFBFA-8F9C-4201-9EE8-701D5454A647}" type="presParOf" srcId="{7AC66456-EDFB-465C-B20A-48E9A0675DB2}" destId="{AF505BDB-A028-446C-8DB2-40A548F7E2F8}" srcOrd="3" destOrd="0" presId="urn:microsoft.com/office/officeart/2005/8/layout/hierarchy3"/>
    <dgm:cxn modelId="{604806AB-D0EF-4730-B33F-738527CD53DC}" type="presParOf" srcId="{7AC66456-EDFB-465C-B20A-48E9A0675DB2}" destId="{27403481-1639-4A96-B575-1FCD8CEAFD32}" srcOrd="4" destOrd="0" presId="urn:microsoft.com/office/officeart/2005/8/layout/hierarchy3"/>
    <dgm:cxn modelId="{2947ECE8-845A-4E92-9DF9-EB6300E5AB1F}" type="presParOf" srcId="{7AC66456-EDFB-465C-B20A-48E9A0675DB2}" destId="{7A0EC2EC-2CB2-4B56-94F0-8F1DB52D235E}" srcOrd="5" destOrd="0" presId="urn:microsoft.com/office/officeart/2005/8/layout/hierarchy3"/>
    <dgm:cxn modelId="{73180FCD-2D77-47E9-82E7-04F11B8B084D}" type="presParOf" srcId="{7AC66456-EDFB-465C-B20A-48E9A0675DB2}" destId="{12C81D83-D3F3-49C0-BFBE-AC471704EE70}" srcOrd="6" destOrd="0" presId="urn:microsoft.com/office/officeart/2005/8/layout/hierarchy3"/>
    <dgm:cxn modelId="{9A269157-F1C9-4B68-8594-E77C48C121D9}" type="presParOf" srcId="{7AC66456-EDFB-465C-B20A-48E9A0675DB2}" destId="{F70C9528-6A9F-4A0F-A21F-CB42C6631F45}" srcOrd="7" destOrd="0" presId="urn:microsoft.com/office/officeart/2005/8/layout/hierarchy3"/>
    <dgm:cxn modelId="{AD091591-5FF2-46BE-8B7D-C02D7CA7F0AB}" type="presParOf" srcId="{7AC66456-EDFB-465C-B20A-48E9A0675DB2}" destId="{CF650AD1-F1DB-440E-B0C4-E8574C8E3BE5}" srcOrd="8" destOrd="0" presId="urn:microsoft.com/office/officeart/2005/8/layout/hierarchy3"/>
    <dgm:cxn modelId="{50FFC64D-86FB-41ED-8432-D619334DD679}" type="presParOf" srcId="{7AC66456-EDFB-465C-B20A-48E9A0675DB2}" destId="{83331470-D121-4326-ADE1-D76344A28708}" srcOrd="9" destOrd="0" presId="urn:microsoft.com/office/officeart/2005/8/layout/hierarchy3"/>
    <dgm:cxn modelId="{6B227AB8-57E7-442F-97F1-8CA75F5F8CE6}" type="presParOf" srcId="{F4B94F55-FB38-4AEC-B41C-F7734247BF97}" destId="{A1F9435A-896F-4E0A-A97A-082BE8836B10}" srcOrd="1" destOrd="0" presId="urn:microsoft.com/office/officeart/2005/8/layout/hierarchy3"/>
    <dgm:cxn modelId="{25242B8A-8905-4C1A-ACE0-FA32D95201E1}" type="presParOf" srcId="{A1F9435A-896F-4E0A-A97A-082BE8836B10}" destId="{06350192-D7CC-485B-A51B-85CF47B86FED}" srcOrd="0" destOrd="0" presId="urn:microsoft.com/office/officeart/2005/8/layout/hierarchy3"/>
    <dgm:cxn modelId="{F72665A8-7A09-413C-89BF-5D4692E4C00F}" type="presParOf" srcId="{06350192-D7CC-485B-A51B-85CF47B86FED}" destId="{E3983E7E-80C0-4F90-99C8-89C667ED5D0D}" srcOrd="0" destOrd="0" presId="urn:microsoft.com/office/officeart/2005/8/layout/hierarchy3"/>
    <dgm:cxn modelId="{EC2A953A-C9C6-4AB6-A770-084891C44F2A}" type="presParOf" srcId="{06350192-D7CC-485B-A51B-85CF47B86FED}" destId="{9237E4DB-D470-4309-8FF2-72CFE1B964F6}" srcOrd="1" destOrd="0" presId="urn:microsoft.com/office/officeart/2005/8/layout/hierarchy3"/>
    <dgm:cxn modelId="{7E365299-46F0-4D48-BA63-40A4D8A57655}" type="presParOf" srcId="{A1F9435A-896F-4E0A-A97A-082BE8836B10}" destId="{01850D7B-A4FF-45FC-A3D3-2D1122795FFA}" srcOrd="1" destOrd="0" presId="urn:microsoft.com/office/officeart/2005/8/layout/hierarchy3"/>
    <dgm:cxn modelId="{F47E45CD-3EB7-41A2-B26F-69566CF53CFF}" type="presParOf" srcId="{01850D7B-A4FF-45FC-A3D3-2D1122795FFA}" destId="{AEE01FB4-F27E-45E1-81EE-71A1F32785C5}" srcOrd="0" destOrd="0" presId="urn:microsoft.com/office/officeart/2005/8/layout/hierarchy3"/>
    <dgm:cxn modelId="{F74D04A1-410A-4AB7-A4C8-818E7D90E765}" type="presParOf" srcId="{01850D7B-A4FF-45FC-A3D3-2D1122795FFA}" destId="{9235F6EF-11B2-4C0C-A168-BD5B5CDAB35D}" srcOrd="1" destOrd="0" presId="urn:microsoft.com/office/officeart/2005/8/layout/hierarchy3"/>
    <dgm:cxn modelId="{6EF204FF-74BF-446E-B86A-D03B65452C92}" type="presParOf" srcId="{01850D7B-A4FF-45FC-A3D3-2D1122795FFA}" destId="{99CCCB6B-AA15-49C9-B7F9-3EE539431871}" srcOrd="2" destOrd="0" presId="urn:microsoft.com/office/officeart/2005/8/layout/hierarchy3"/>
    <dgm:cxn modelId="{8E1E63C1-4F16-480D-9394-AB1C63B64C73}" type="presParOf" srcId="{01850D7B-A4FF-45FC-A3D3-2D1122795FFA}" destId="{77927B05-493E-4F02-BAAB-70E411E076E1}" srcOrd="3" destOrd="0" presId="urn:microsoft.com/office/officeart/2005/8/layout/hierarchy3"/>
    <dgm:cxn modelId="{8CA54B6B-F084-4F12-8605-69D4AF5C9758}" type="presParOf" srcId="{01850D7B-A4FF-45FC-A3D3-2D1122795FFA}" destId="{5B68E98C-08B1-44A0-94A5-2DAABC7FBFB7}" srcOrd="4" destOrd="0" presId="urn:microsoft.com/office/officeart/2005/8/layout/hierarchy3"/>
    <dgm:cxn modelId="{C1C18EBA-3BEA-443D-8D9C-F39C0AC140AE}" type="presParOf" srcId="{01850D7B-A4FF-45FC-A3D3-2D1122795FFA}" destId="{6D342A97-281D-48AC-8BF5-ADA6A264D3C1}" srcOrd="5" destOrd="0" presId="urn:microsoft.com/office/officeart/2005/8/layout/hierarchy3"/>
    <dgm:cxn modelId="{D5489D98-C2D4-49DC-90A4-EABF93E756B2}" type="presParOf" srcId="{01850D7B-A4FF-45FC-A3D3-2D1122795FFA}" destId="{265B1F70-7BF5-44DD-89AD-A87EFA6181AF}" srcOrd="6" destOrd="0" presId="urn:microsoft.com/office/officeart/2005/8/layout/hierarchy3"/>
    <dgm:cxn modelId="{45CAB906-C512-4897-8EC0-87335AEFFA0E}" type="presParOf" srcId="{01850D7B-A4FF-45FC-A3D3-2D1122795FFA}" destId="{D9E21B7E-BF4C-4BA3-924B-82CD05B0B1F3}" srcOrd="7" destOrd="0" presId="urn:microsoft.com/office/officeart/2005/8/layout/hierarchy3"/>
    <dgm:cxn modelId="{2FD296D5-9D3F-45D8-BF73-008F39256C95}" type="presParOf" srcId="{F4B94F55-FB38-4AEC-B41C-F7734247BF97}" destId="{76AC9F7F-BCA5-4971-81EE-D73D08A24F04}" srcOrd="2" destOrd="0" presId="urn:microsoft.com/office/officeart/2005/8/layout/hierarchy3"/>
    <dgm:cxn modelId="{544E4287-BB9E-4C9F-B1D3-4F728C8631F7}" type="presParOf" srcId="{76AC9F7F-BCA5-4971-81EE-D73D08A24F04}" destId="{C7129D84-B5DD-46D4-9454-240284FED04E}" srcOrd="0" destOrd="0" presId="urn:microsoft.com/office/officeart/2005/8/layout/hierarchy3"/>
    <dgm:cxn modelId="{0C59A88D-B844-43D7-8E8E-28A4F15A7B4D}" type="presParOf" srcId="{C7129D84-B5DD-46D4-9454-240284FED04E}" destId="{4DCD6050-03F2-4DFB-B231-C9476BC2AF69}" srcOrd="0" destOrd="0" presId="urn:microsoft.com/office/officeart/2005/8/layout/hierarchy3"/>
    <dgm:cxn modelId="{C26C8650-25B4-44B2-8546-2ACAFA0D5A2C}" type="presParOf" srcId="{C7129D84-B5DD-46D4-9454-240284FED04E}" destId="{1851B4AA-3517-450D-9F6E-B54887B12DEC}" srcOrd="1" destOrd="0" presId="urn:microsoft.com/office/officeart/2005/8/layout/hierarchy3"/>
    <dgm:cxn modelId="{D393989C-D806-4B37-A043-F12100244F24}" type="presParOf" srcId="{76AC9F7F-BCA5-4971-81EE-D73D08A24F04}" destId="{27B36DA9-6708-45D0-BE9D-7F46475E06FB}" srcOrd="1" destOrd="0" presId="urn:microsoft.com/office/officeart/2005/8/layout/hierarchy3"/>
    <dgm:cxn modelId="{A7F97C6E-813B-4FAC-8509-423C9B68E3F8}" type="presParOf" srcId="{27B36DA9-6708-45D0-BE9D-7F46475E06FB}" destId="{83128006-3A91-4E95-B569-D0452BF36326}" srcOrd="0" destOrd="0" presId="urn:microsoft.com/office/officeart/2005/8/layout/hierarchy3"/>
    <dgm:cxn modelId="{E51B5DF4-5D5C-41F1-93F0-F60A0645B163}" type="presParOf" srcId="{27B36DA9-6708-45D0-BE9D-7F46475E06FB}" destId="{6873C498-F3B2-4010-A0B9-25824F85B685}" srcOrd="1" destOrd="0" presId="urn:microsoft.com/office/officeart/2005/8/layout/hierarchy3"/>
    <dgm:cxn modelId="{19A7131E-DBBF-496D-8473-4B838D68DA7A}" type="presParOf" srcId="{27B36DA9-6708-45D0-BE9D-7F46475E06FB}" destId="{A444B3E8-5C50-4713-A617-7EE7E038EDCE}" srcOrd="2" destOrd="0" presId="urn:microsoft.com/office/officeart/2005/8/layout/hierarchy3"/>
    <dgm:cxn modelId="{3B6AF0FA-5161-4EE1-989A-9A73E546BF59}" type="presParOf" srcId="{27B36DA9-6708-45D0-BE9D-7F46475E06FB}" destId="{43A90274-272E-4B92-ADA6-A80BE349BF56}" srcOrd="3" destOrd="0" presId="urn:microsoft.com/office/officeart/2005/8/layout/hierarchy3"/>
    <dgm:cxn modelId="{6F7BDB5E-BCB0-4F90-BA82-D185C137C41D}" type="presParOf" srcId="{27B36DA9-6708-45D0-BE9D-7F46475E06FB}" destId="{3EDC14AB-16F6-480B-9690-06FBE7C70FE7}" srcOrd="4" destOrd="0" presId="urn:microsoft.com/office/officeart/2005/8/layout/hierarchy3"/>
    <dgm:cxn modelId="{D69B6C7B-A3EE-4311-8560-737AADFA8E6B}" type="presParOf" srcId="{27B36DA9-6708-45D0-BE9D-7F46475E06FB}" destId="{B1260AC9-B5A8-440D-BF2F-4A00D42CA5EF}" srcOrd="5" destOrd="0" presId="urn:microsoft.com/office/officeart/2005/8/layout/hierarchy3"/>
    <dgm:cxn modelId="{034A8AF6-1A48-4A5A-B1CB-3220B19E6226}" type="presParOf" srcId="{27B36DA9-6708-45D0-BE9D-7F46475E06FB}" destId="{4B5A6B0E-6F0D-4B64-BC94-26CEC1906360}" srcOrd="6" destOrd="0" presId="urn:microsoft.com/office/officeart/2005/8/layout/hierarchy3"/>
    <dgm:cxn modelId="{42BAC614-F39F-4AD5-8F41-60F4770FEBB8}" type="presParOf" srcId="{27B36DA9-6708-45D0-BE9D-7F46475E06FB}" destId="{9089D0F9-9B99-4023-A02C-B3C2EB313CDF}" srcOrd="7" destOrd="0" presId="urn:microsoft.com/office/officeart/2005/8/layout/hierarchy3"/>
    <dgm:cxn modelId="{26E800C8-B18E-4256-AEBF-38D241B9EBBA}" type="presParOf" srcId="{27B36DA9-6708-45D0-BE9D-7F46475E06FB}" destId="{62217CB0-CBBA-45FF-BC38-68CDEBCC6AD1}" srcOrd="8" destOrd="0" presId="urn:microsoft.com/office/officeart/2005/8/layout/hierarchy3"/>
    <dgm:cxn modelId="{51EDDCB6-E8DE-48CB-9817-EF12BB5A99E9}" type="presParOf" srcId="{27B36DA9-6708-45D0-BE9D-7F46475E06FB}" destId="{B508F747-856A-4DAB-ABE3-066C0D5C0986}" srcOrd="9" destOrd="0" presId="urn:microsoft.com/office/officeart/2005/8/layout/hierarchy3"/>
    <dgm:cxn modelId="{D4601643-924E-4E59-BA85-6A274BF720A1}" type="presParOf" srcId="{F4B94F55-FB38-4AEC-B41C-F7734247BF97}" destId="{5DA0A9AF-7C1B-45CB-91EB-0F23F7C02B20}" srcOrd="3" destOrd="0" presId="urn:microsoft.com/office/officeart/2005/8/layout/hierarchy3"/>
    <dgm:cxn modelId="{41A124A5-AA07-4FF6-A7DE-3B56307C1BA7}" type="presParOf" srcId="{5DA0A9AF-7C1B-45CB-91EB-0F23F7C02B20}" destId="{9086B733-D5AF-4327-8080-5DB73800567B}" srcOrd="0" destOrd="0" presId="urn:microsoft.com/office/officeart/2005/8/layout/hierarchy3"/>
    <dgm:cxn modelId="{46DBF7D4-E607-4560-9D06-EEAFC41CF15C}" type="presParOf" srcId="{9086B733-D5AF-4327-8080-5DB73800567B}" destId="{3DF25D4D-F4CF-4FD0-8550-D3B93F2FDC3C}" srcOrd="0" destOrd="0" presId="urn:microsoft.com/office/officeart/2005/8/layout/hierarchy3"/>
    <dgm:cxn modelId="{93E5E05C-8F03-4348-9D64-F030B41A6FB4}" type="presParOf" srcId="{9086B733-D5AF-4327-8080-5DB73800567B}" destId="{1A430A8A-3F12-40F3-A9FF-060CC1FE2EBB}" srcOrd="1" destOrd="0" presId="urn:microsoft.com/office/officeart/2005/8/layout/hierarchy3"/>
    <dgm:cxn modelId="{86C54F61-3AAD-419A-AD4C-4491709A72FD}" type="presParOf" srcId="{5DA0A9AF-7C1B-45CB-91EB-0F23F7C02B20}" destId="{4955F806-0CCF-4C44-A4DE-B1890A22F86E}" srcOrd="1" destOrd="0" presId="urn:microsoft.com/office/officeart/2005/8/layout/hierarchy3"/>
    <dgm:cxn modelId="{B5BCE00F-6E57-438C-9700-D77CBD787F89}" type="presParOf" srcId="{4955F806-0CCF-4C44-A4DE-B1890A22F86E}" destId="{A0E8D344-A6FC-472F-893A-5B7102B63753}" srcOrd="0" destOrd="0" presId="urn:microsoft.com/office/officeart/2005/8/layout/hierarchy3"/>
    <dgm:cxn modelId="{09543B1E-8A38-4ECB-A5B4-77F88B8C8729}" type="presParOf" srcId="{4955F806-0CCF-4C44-A4DE-B1890A22F86E}" destId="{1DB770B5-5865-45FD-A645-DA4D01490C35}" srcOrd="1" destOrd="0" presId="urn:microsoft.com/office/officeart/2005/8/layout/hierarchy3"/>
    <dgm:cxn modelId="{8EFCA722-3287-4172-9FA9-17F4D8D7670F}" type="presParOf" srcId="{4955F806-0CCF-4C44-A4DE-B1890A22F86E}" destId="{2AA3C8B7-4CAA-4197-AD6C-1FDCD3855B0A}" srcOrd="2" destOrd="0" presId="urn:microsoft.com/office/officeart/2005/8/layout/hierarchy3"/>
    <dgm:cxn modelId="{E60CEF11-1FB8-4DCE-B137-D92C38A0863A}" type="presParOf" srcId="{4955F806-0CCF-4C44-A4DE-B1890A22F86E}" destId="{066B2901-9204-4247-8D4F-A8DA85C00B1A}" srcOrd="3" destOrd="0" presId="urn:microsoft.com/office/officeart/2005/8/layout/hierarchy3"/>
    <dgm:cxn modelId="{1D56AB55-E3F1-4EA7-BE46-867016422D49}" type="presParOf" srcId="{4955F806-0CCF-4C44-A4DE-B1890A22F86E}" destId="{D6C24DC5-75C8-4D1E-8A18-2D8607475850}" srcOrd="4" destOrd="0" presId="urn:microsoft.com/office/officeart/2005/8/layout/hierarchy3"/>
    <dgm:cxn modelId="{227DD4D7-E697-4CB2-AC09-AEAB3F3A8656}" type="presParOf" srcId="{4955F806-0CCF-4C44-A4DE-B1890A22F86E}" destId="{D9ED276E-9612-4044-B46A-666A86F43372}" srcOrd="5" destOrd="0" presId="urn:microsoft.com/office/officeart/2005/8/layout/hierarchy3"/>
    <dgm:cxn modelId="{3F1E080B-E350-46C4-9E78-76A69B61DC92}" type="presParOf" srcId="{F4B94F55-FB38-4AEC-B41C-F7734247BF97}" destId="{526BD40A-F0C7-43AF-A04E-3C3D8170DD32}" srcOrd="4" destOrd="0" presId="urn:microsoft.com/office/officeart/2005/8/layout/hierarchy3"/>
    <dgm:cxn modelId="{4CB72555-857D-4DBF-80EA-141F27617911}" type="presParOf" srcId="{526BD40A-F0C7-43AF-A04E-3C3D8170DD32}" destId="{7C220FB7-273B-4EF7-B9C4-2A71A8DD99B6}" srcOrd="0" destOrd="0" presId="urn:microsoft.com/office/officeart/2005/8/layout/hierarchy3"/>
    <dgm:cxn modelId="{D7079F10-77F8-4343-92FF-2119855F10D4}" type="presParOf" srcId="{7C220FB7-273B-4EF7-B9C4-2A71A8DD99B6}" destId="{1BC4C710-6E04-43BD-84D9-55C25549C658}" srcOrd="0" destOrd="0" presId="urn:microsoft.com/office/officeart/2005/8/layout/hierarchy3"/>
    <dgm:cxn modelId="{F33768C1-767A-4525-BCA8-4530A692D867}" type="presParOf" srcId="{7C220FB7-273B-4EF7-B9C4-2A71A8DD99B6}" destId="{71FB753D-F9E8-48B0-B8FA-4DAD40180D1F}" srcOrd="1" destOrd="0" presId="urn:microsoft.com/office/officeart/2005/8/layout/hierarchy3"/>
    <dgm:cxn modelId="{7170F237-E443-4457-950E-5A86AE23118A}" type="presParOf" srcId="{526BD40A-F0C7-43AF-A04E-3C3D8170DD32}" destId="{F7A398CB-343B-40BF-AE9B-8AA72CB026CC}" srcOrd="1" destOrd="0" presId="urn:microsoft.com/office/officeart/2005/8/layout/hierarchy3"/>
    <dgm:cxn modelId="{B45EACA7-14D1-45D9-A095-154BC7883AF7}" type="presParOf" srcId="{F7A398CB-343B-40BF-AE9B-8AA72CB026CC}" destId="{D05E9616-BF7F-402D-BA8C-5CB4C644A6B1}" srcOrd="0" destOrd="0" presId="urn:microsoft.com/office/officeart/2005/8/layout/hierarchy3"/>
    <dgm:cxn modelId="{7D29B17D-DBB1-49FB-B1D3-A981B0D3B59A}" type="presParOf" srcId="{F7A398CB-343B-40BF-AE9B-8AA72CB026CC}" destId="{1824DDDB-62C3-43B5-B1C1-72261790B026}" srcOrd="1" destOrd="0" presId="urn:microsoft.com/office/officeart/2005/8/layout/hierarchy3"/>
    <dgm:cxn modelId="{25816122-D23C-4D9E-B8E5-2D990A1C798B}" type="presParOf" srcId="{F7A398CB-343B-40BF-AE9B-8AA72CB026CC}" destId="{6D545A31-30C9-49B1-BDF7-FF07D24F540D}" srcOrd="2" destOrd="0" presId="urn:microsoft.com/office/officeart/2005/8/layout/hierarchy3"/>
    <dgm:cxn modelId="{CCC821A7-A3A5-45E0-BD92-9D62274CE2AB}" type="presParOf" srcId="{F7A398CB-343B-40BF-AE9B-8AA72CB026CC}" destId="{EFABA1A8-6F35-4313-85EB-9D6C16D41B09}" srcOrd="3" destOrd="0" presId="urn:microsoft.com/office/officeart/2005/8/layout/hierarchy3"/>
    <dgm:cxn modelId="{A97729B4-8628-4A6C-8AD8-C2D829F6990B}" type="presParOf" srcId="{F4B94F55-FB38-4AEC-B41C-F7734247BF97}" destId="{C936950F-8E39-4AF3-BCEC-FFE5578819CB}" srcOrd="5" destOrd="0" presId="urn:microsoft.com/office/officeart/2005/8/layout/hierarchy3"/>
    <dgm:cxn modelId="{C5B79028-59BF-4735-9FF0-8CD3C45620E6}" type="presParOf" srcId="{C936950F-8E39-4AF3-BCEC-FFE5578819CB}" destId="{3CAA19B1-0BAA-42C3-93D6-F1E2F68DC7DD}" srcOrd="0" destOrd="0" presId="urn:microsoft.com/office/officeart/2005/8/layout/hierarchy3"/>
    <dgm:cxn modelId="{C1A4EB9B-3DA4-4795-8ABE-CC2075664CE5}" type="presParOf" srcId="{3CAA19B1-0BAA-42C3-93D6-F1E2F68DC7DD}" destId="{9C087CE3-0324-46F1-BD06-3B230F00C668}" srcOrd="0" destOrd="0" presId="urn:microsoft.com/office/officeart/2005/8/layout/hierarchy3"/>
    <dgm:cxn modelId="{FC03BAE4-B1F9-476B-8F0A-8717C255644C}" type="presParOf" srcId="{3CAA19B1-0BAA-42C3-93D6-F1E2F68DC7DD}" destId="{A9FA2038-6322-4114-958C-AB2AC71C7D91}" srcOrd="1" destOrd="0" presId="urn:microsoft.com/office/officeart/2005/8/layout/hierarchy3"/>
    <dgm:cxn modelId="{333CC01D-7C45-4039-A7EB-6F56107073BA}" type="presParOf" srcId="{C936950F-8E39-4AF3-BCEC-FFE5578819CB}" destId="{2C700663-E75D-4956-BE0C-F998B1DEF158}" srcOrd="1" destOrd="0" presId="urn:microsoft.com/office/officeart/2005/8/layout/hierarchy3"/>
    <dgm:cxn modelId="{7E7A13A2-4350-47F8-908C-0B9C3E769C95}" type="presParOf" srcId="{2C700663-E75D-4956-BE0C-F998B1DEF158}" destId="{4189FF50-0D03-41A5-8461-E8F670F67E53}" srcOrd="0" destOrd="0" presId="urn:microsoft.com/office/officeart/2005/8/layout/hierarchy3"/>
    <dgm:cxn modelId="{229886B1-5CD6-4C17-83DA-1F9029CAC0BA}" type="presParOf" srcId="{2C700663-E75D-4956-BE0C-F998B1DEF158}" destId="{FFB9466B-9358-40AF-BED6-8D28680220C5}" srcOrd="1" destOrd="0" presId="urn:microsoft.com/office/officeart/2005/8/layout/hierarchy3"/>
    <dgm:cxn modelId="{824EDBC2-F008-4EE7-B16D-E39884BDEF65}" type="presParOf" srcId="{2C700663-E75D-4956-BE0C-F998B1DEF158}" destId="{96F66B9F-10BF-48C0-A0F1-A555E4DDA725}" srcOrd="2" destOrd="0" presId="urn:microsoft.com/office/officeart/2005/8/layout/hierarchy3"/>
    <dgm:cxn modelId="{23A4DB22-9412-47CD-A01A-B5F95A9AB755}" type="presParOf" srcId="{2C700663-E75D-4956-BE0C-F998B1DEF158}" destId="{3650290C-4F6F-4FB3-80E5-A677FE3CC1D1}" srcOrd="3" destOrd="0" presId="urn:microsoft.com/office/officeart/2005/8/layout/hierarchy3"/>
    <dgm:cxn modelId="{B42FFAB2-B16B-48EB-8FF7-12E3535EE1FD}" type="presParOf" srcId="{2C700663-E75D-4956-BE0C-F998B1DEF158}" destId="{C61045D4-4EC0-4F4C-B79C-9169D6E379C7}" srcOrd="4" destOrd="0" presId="urn:microsoft.com/office/officeart/2005/8/layout/hierarchy3"/>
    <dgm:cxn modelId="{EE48B1DB-0FCA-481D-8DB3-02F9B08729A9}" type="presParOf" srcId="{2C700663-E75D-4956-BE0C-F998B1DEF158}" destId="{EFD322F5-E786-4ABA-92E5-DA3D3271C197}" srcOrd="5" destOrd="0" presId="urn:microsoft.com/office/officeart/2005/8/layout/hierarchy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CAC25-692C-4C86-B72C-187E4E05C954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>
              <a:solidFill>
                <a:schemeClr val="tx1">
                  <a:lumMod val="50000"/>
                </a:schemeClr>
              </a:solidFill>
            </a:rPr>
            <a:t>General Information</a:t>
          </a:r>
          <a:endParaRPr lang="ko-KR" altLang="en-US" sz="4400" kern="1200">
            <a:solidFill>
              <a:schemeClr val="tx1">
                <a:lumMod val="50000"/>
              </a:schemeClr>
            </a:solidFill>
          </a:endParaRPr>
        </a:p>
      </dsp:txBody>
      <dsp:txXfrm>
        <a:off x="609861" y="406269"/>
        <a:ext cx="9050040" cy="813060"/>
      </dsp:txXfrm>
    </dsp:sp>
    <dsp:sp modelId="{948CF410-CFB1-4B77-8EB2-4197A7FDF038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0CF75-FE69-4BE9-9C3B-A7443CD16D64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Supply Record</a:t>
          </a:r>
          <a:endParaRPr lang="ko-KR" altLang="en-US" sz="4400" kern="1200"/>
        </a:p>
      </dsp:txBody>
      <dsp:txXfrm>
        <a:off x="1192476" y="1625469"/>
        <a:ext cx="8467425" cy="813060"/>
      </dsp:txXfrm>
    </dsp:sp>
    <dsp:sp modelId="{9E114394-6EEC-48D3-8013-519BFE05728C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43222-8B94-426F-8853-27A99AE47589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Qualification</a:t>
          </a:r>
          <a:endParaRPr lang="ko-KR" altLang="en-US" sz="4400" kern="1200"/>
        </a:p>
      </dsp:txBody>
      <dsp:txXfrm>
        <a:off x="1371292" y="2844669"/>
        <a:ext cx="8288609" cy="813060"/>
      </dsp:txXfrm>
    </dsp:sp>
    <dsp:sp modelId="{0FBE24EA-9333-4FD1-BD78-F55338D27A24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B5B6F-3952-4520-876B-F47B541D3E92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Products</a:t>
          </a:r>
          <a:endParaRPr lang="ko-KR" altLang="en-US" sz="4400" kern="1200"/>
        </a:p>
      </dsp:txBody>
      <dsp:txXfrm>
        <a:off x="1192476" y="4063869"/>
        <a:ext cx="8467425" cy="813060"/>
      </dsp:txXfrm>
    </dsp:sp>
    <dsp:sp modelId="{C6FDAD74-D579-460C-B222-C38ACD0CEB2B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Equipment</a:t>
          </a:r>
          <a:endParaRPr lang="ko-KR" altLang="en-US" sz="4400" kern="120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A4A8B-0841-41A3-B0C3-BD78948AB434}">
      <dsp:nvSpPr>
        <dsp:cNvPr id="0" name=""/>
        <dsp:cNvSpPr/>
      </dsp:nvSpPr>
      <dsp:spPr>
        <a:xfrm>
          <a:off x="0" y="448338"/>
          <a:ext cx="8640960" cy="5400599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innerShdw blurRad="114300">
            <a:srgbClr val="92D050"/>
          </a:innerShdw>
        </a:effectLst>
        <a:scene3d>
          <a:camera prst="orthographicFront"/>
          <a:lightRig rig="threePt" dir="t"/>
        </a:scene3d>
        <a:sp3d prstMaterial="matte">
          <a:bevelB w="139700" h="139700" prst="divo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83A11-EE1F-4F79-8546-7E230068957D}">
      <dsp:nvSpPr>
        <dsp:cNvPr id="0" name=""/>
        <dsp:cNvSpPr/>
      </dsp:nvSpPr>
      <dsp:spPr>
        <a:xfrm>
          <a:off x="1097401" y="4175833"/>
          <a:ext cx="224664" cy="224664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E847E-DE51-4502-9137-9E8D9B98799E}">
      <dsp:nvSpPr>
        <dsp:cNvPr id="0" name=""/>
        <dsp:cNvSpPr/>
      </dsp:nvSpPr>
      <dsp:spPr>
        <a:xfrm>
          <a:off x="1209734" y="4288165"/>
          <a:ext cx="2013343" cy="1560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45" tIns="0" rIns="0" bIns="0" numCol="1" spcCol="1270" anchor="t" anchorCtr="0">
          <a:noAutofit/>
        </a:bodyPr>
        <a:lstStyle/>
        <a:p>
          <a:pPr lvl="0" algn="l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900" kern="1200" dirty="0" smtClean="0"/>
            <a:t>Start up</a:t>
          </a:r>
          <a:endParaRPr lang="ko-KR" altLang="en-US" sz="2900" kern="1200" dirty="0"/>
        </a:p>
      </dsp:txBody>
      <dsp:txXfrm>
        <a:off x="1209734" y="4288165"/>
        <a:ext cx="2013343" cy="1560773"/>
      </dsp:txXfrm>
    </dsp:sp>
    <dsp:sp modelId="{B08723D3-68F6-445A-B12C-AD1D627C2E34}">
      <dsp:nvSpPr>
        <dsp:cNvPr id="0" name=""/>
        <dsp:cNvSpPr/>
      </dsp:nvSpPr>
      <dsp:spPr>
        <a:xfrm>
          <a:off x="3080502" y="2707950"/>
          <a:ext cx="406125" cy="406125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BD1B6-B3EB-463C-849A-781EF1845455}">
      <dsp:nvSpPr>
        <dsp:cNvPr id="0" name=""/>
        <dsp:cNvSpPr/>
      </dsp:nvSpPr>
      <dsp:spPr>
        <a:xfrm>
          <a:off x="3283564" y="2911012"/>
          <a:ext cx="2073830" cy="293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197" tIns="0" rIns="0" bIns="0" numCol="1" spcCol="1270" anchor="t" anchorCtr="0">
          <a:noAutofit/>
        </a:bodyPr>
        <a:lstStyle/>
        <a:p>
          <a:pPr lvl="0" algn="l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900" kern="1200" dirty="0" smtClean="0"/>
            <a:t>Growth of Business</a:t>
          </a:r>
          <a:endParaRPr lang="ko-KR" altLang="en-US" sz="2900" kern="1200" dirty="0"/>
        </a:p>
      </dsp:txBody>
      <dsp:txXfrm>
        <a:off x="3283564" y="2911012"/>
        <a:ext cx="2073830" cy="2937926"/>
      </dsp:txXfrm>
    </dsp:sp>
    <dsp:sp modelId="{6DF16797-789B-4631-B3A6-B2B27F877449}">
      <dsp:nvSpPr>
        <dsp:cNvPr id="0" name=""/>
        <dsp:cNvSpPr/>
      </dsp:nvSpPr>
      <dsp:spPr>
        <a:xfrm>
          <a:off x="5465407" y="1814690"/>
          <a:ext cx="561662" cy="561662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530EE-8132-4962-B7F1-30B9B91E6080}">
      <dsp:nvSpPr>
        <dsp:cNvPr id="0" name=""/>
        <dsp:cNvSpPr/>
      </dsp:nvSpPr>
      <dsp:spPr>
        <a:xfrm>
          <a:off x="5746238" y="2095522"/>
          <a:ext cx="2073830" cy="375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7613" tIns="0" rIns="0" bIns="0" numCol="1" spcCol="1270" anchor="t" anchorCtr="0">
          <a:noAutofit/>
        </a:bodyPr>
        <a:lstStyle/>
        <a:p>
          <a:pPr lvl="0" algn="l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900" kern="1200" dirty="0" smtClean="0"/>
            <a:t>Expansion of Business</a:t>
          </a:r>
          <a:endParaRPr lang="ko-KR" altLang="en-US" sz="2900" kern="1200" dirty="0"/>
        </a:p>
      </dsp:txBody>
      <dsp:txXfrm>
        <a:off x="5746238" y="2095522"/>
        <a:ext cx="2073830" cy="3753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CFB8-9ECD-4989-A0CB-99DB0EC83CE3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General Information</a:t>
          </a:r>
          <a:endParaRPr lang="ko-KR" altLang="en-US" sz="4400" kern="1200"/>
        </a:p>
      </dsp:txBody>
      <dsp:txXfrm>
        <a:off x="609861" y="406269"/>
        <a:ext cx="9050040" cy="813060"/>
      </dsp:txXfrm>
    </dsp:sp>
    <dsp:sp modelId="{BBE09719-08DA-4D9C-97A3-B33DAF3084B4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6192B-10A5-40F6-B8E4-CFAB9C5A9E6C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>
              <a:solidFill>
                <a:schemeClr val="tx1">
                  <a:lumMod val="50000"/>
                </a:schemeClr>
              </a:solidFill>
            </a:rPr>
            <a:t>Supply Record</a:t>
          </a:r>
          <a:endParaRPr lang="ko-KR" altLang="en-US" sz="4400" kern="1200">
            <a:solidFill>
              <a:schemeClr val="tx1">
                <a:lumMod val="50000"/>
              </a:schemeClr>
            </a:solidFill>
          </a:endParaRPr>
        </a:p>
      </dsp:txBody>
      <dsp:txXfrm>
        <a:off x="1192476" y="1625469"/>
        <a:ext cx="8467425" cy="813060"/>
      </dsp:txXfrm>
    </dsp:sp>
    <dsp:sp modelId="{74476FBF-4060-42F2-84B0-C231DDE3C903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43222-8B94-426F-8853-27A99AE47589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Qualification</a:t>
          </a:r>
          <a:endParaRPr lang="ko-KR" altLang="en-US" sz="4400" kern="1200"/>
        </a:p>
      </dsp:txBody>
      <dsp:txXfrm>
        <a:off x="1371292" y="2844669"/>
        <a:ext cx="8288609" cy="813060"/>
      </dsp:txXfrm>
    </dsp:sp>
    <dsp:sp modelId="{0FBE24EA-9333-4FD1-BD78-F55338D27A24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B5B6F-3952-4520-876B-F47B541D3E92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Products</a:t>
          </a:r>
          <a:endParaRPr lang="ko-KR" altLang="en-US" sz="4400" kern="1200"/>
        </a:p>
      </dsp:txBody>
      <dsp:txXfrm>
        <a:off x="1192476" y="4063869"/>
        <a:ext cx="8467425" cy="813060"/>
      </dsp:txXfrm>
    </dsp:sp>
    <dsp:sp modelId="{C6FDAD74-D579-460C-B222-C38ACD0CEB2B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Equipment</a:t>
          </a:r>
          <a:endParaRPr lang="ko-KR" altLang="en-US" sz="4400" kern="120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64339-494D-4531-85EC-97B24997F353}">
      <dsp:nvSpPr>
        <dsp:cNvPr id="0" name=""/>
        <dsp:cNvSpPr/>
      </dsp:nvSpPr>
      <dsp:spPr>
        <a:xfrm>
          <a:off x="360041" y="5616609"/>
          <a:ext cx="1686739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smtClean="0">
              <a:solidFill>
                <a:srgbClr val="C00000"/>
              </a:solidFill>
            </a:rPr>
            <a:t>EPC</a:t>
          </a:r>
          <a:endParaRPr lang="ko-KR" altLang="en-US" sz="2600" kern="1200">
            <a:solidFill>
              <a:srgbClr val="C00000"/>
            </a:solidFill>
          </a:endParaRPr>
        </a:p>
      </dsp:txBody>
      <dsp:txXfrm>
        <a:off x="360041" y="5616609"/>
        <a:ext cx="1686739" cy="381655"/>
      </dsp:txXfrm>
    </dsp:sp>
    <dsp:sp modelId="{FDB9AF74-5954-4815-B5F3-8D3DB3E7180D}">
      <dsp:nvSpPr>
        <dsp:cNvPr id="0" name=""/>
        <dsp:cNvSpPr/>
      </dsp:nvSpPr>
      <dsp:spPr>
        <a:xfrm>
          <a:off x="465262" y="289547"/>
          <a:ext cx="1901049" cy="5688350"/>
        </a:xfrm>
        <a:prstGeom prst="rect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336599" rIns="234696" bIns="234696" numCol="1" spcCol="1270" anchor="t" anchorCtr="0">
          <a:noAutofit/>
        </a:bodyPr>
        <a:lstStyle/>
        <a:p>
          <a:pPr marL="228600" lvl="1" indent="-228600" algn="l" defTabSz="11557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600" kern="1200" dirty="0"/>
        </a:p>
        <a:p>
          <a:pPr marL="228600" lvl="1" indent="-228600" algn="l" defTabSz="11557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600" kern="1200" dirty="0"/>
        </a:p>
      </dsp:txBody>
      <dsp:txXfrm>
        <a:off x="465262" y="289547"/>
        <a:ext cx="1901049" cy="5688350"/>
      </dsp:txXfrm>
    </dsp:sp>
    <dsp:sp modelId="{C48A1C88-0B0B-4DE9-AB94-88B2675DA17F}">
      <dsp:nvSpPr>
        <dsp:cNvPr id="0" name=""/>
        <dsp:cNvSpPr/>
      </dsp:nvSpPr>
      <dsp:spPr>
        <a:xfrm>
          <a:off x="83607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4DB75-EB12-4B59-BB45-375DC96CAED1}">
      <dsp:nvSpPr>
        <dsp:cNvPr id="0" name=""/>
        <dsp:cNvSpPr/>
      </dsp:nvSpPr>
      <dsp:spPr>
        <a:xfrm>
          <a:off x="2736304" y="5616609"/>
          <a:ext cx="2491032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smtClean="0">
              <a:solidFill>
                <a:srgbClr val="FFC000"/>
              </a:solidFill>
            </a:rPr>
            <a:t>Power Plant</a:t>
          </a:r>
          <a:endParaRPr lang="ko-KR" altLang="en-US" sz="2000" kern="1200" dirty="0">
            <a:solidFill>
              <a:srgbClr val="FFC000"/>
            </a:solidFill>
          </a:endParaRPr>
        </a:p>
      </dsp:txBody>
      <dsp:txXfrm>
        <a:off x="2736304" y="5616609"/>
        <a:ext cx="2491032" cy="381655"/>
      </dsp:txXfrm>
    </dsp:sp>
    <dsp:sp modelId="{E958360B-0AF1-4659-9A75-748608C32117}">
      <dsp:nvSpPr>
        <dsp:cNvPr id="0" name=""/>
        <dsp:cNvSpPr/>
      </dsp:nvSpPr>
      <dsp:spPr>
        <a:xfrm>
          <a:off x="3247961" y="290779"/>
          <a:ext cx="1901049" cy="5685887"/>
        </a:xfrm>
        <a:prstGeom prst="rect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336599" rIns="248920" bIns="248920" numCol="1" spcCol="1270" anchor="t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</dsp:txBody>
      <dsp:txXfrm>
        <a:off x="3247961" y="290779"/>
        <a:ext cx="1901049" cy="5685887"/>
      </dsp:txXfrm>
    </dsp:sp>
    <dsp:sp modelId="{E5A42D5F-FAB6-46A8-A826-3359F23A706C}">
      <dsp:nvSpPr>
        <dsp:cNvPr id="0" name=""/>
        <dsp:cNvSpPr/>
      </dsp:nvSpPr>
      <dsp:spPr>
        <a:xfrm>
          <a:off x="2866305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7613A-D333-4D7C-B9BE-538CE0550188}">
      <dsp:nvSpPr>
        <dsp:cNvPr id="0" name=""/>
        <dsp:cNvSpPr/>
      </dsp:nvSpPr>
      <dsp:spPr>
        <a:xfrm>
          <a:off x="5717697" y="5616609"/>
          <a:ext cx="2131175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>
              <a:solidFill>
                <a:srgbClr val="00B050"/>
              </a:solidFill>
            </a:rPr>
            <a:t>Shipyard</a:t>
          </a:r>
          <a:endParaRPr lang="ko-KR" altLang="en-US" sz="2000" kern="1200">
            <a:solidFill>
              <a:srgbClr val="00B050"/>
            </a:solidFill>
          </a:endParaRPr>
        </a:p>
      </dsp:txBody>
      <dsp:txXfrm>
        <a:off x="5717697" y="5616609"/>
        <a:ext cx="2131175" cy="381655"/>
      </dsp:txXfrm>
    </dsp:sp>
    <dsp:sp modelId="{4008024E-99D9-4170-9F23-8FF6F8274C60}">
      <dsp:nvSpPr>
        <dsp:cNvPr id="0" name=""/>
        <dsp:cNvSpPr/>
      </dsp:nvSpPr>
      <dsp:spPr>
        <a:xfrm>
          <a:off x="6030659" y="290779"/>
          <a:ext cx="1901049" cy="5685887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336599" rIns="248920" bIns="248920" numCol="1" spcCol="1270" anchor="t" anchorCtr="0">
          <a:noAutofit/>
        </a:bodyPr>
        <a:lstStyle/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  <a:p>
          <a:pPr marL="228600" lvl="1" indent="-228600" algn="l" defTabSz="12001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700" kern="1200"/>
        </a:p>
      </dsp:txBody>
      <dsp:txXfrm>
        <a:off x="6030659" y="290779"/>
        <a:ext cx="1901049" cy="5685887"/>
      </dsp:txXfrm>
    </dsp:sp>
    <dsp:sp modelId="{FE6DC0A1-70CF-4E29-99A1-6CAB8FD4A107}">
      <dsp:nvSpPr>
        <dsp:cNvPr id="0" name=""/>
        <dsp:cNvSpPr/>
      </dsp:nvSpPr>
      <dsp:spPr>
        <a:xfrm>
          <a:off x="5649004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F5E24-9F65-414F-B155-C28AB7178A99}">
      <dsp:nvSpPr>
        <dsp:cNvPr id="0" name=""/>
        <dsp:cNvSpPr/>
      </dsp:nvSpPr>
      <dsp:spPr>
        <a:xfrm>
          <a:off x="8532543" y="5616609"/>
          <a:ext cx="2340665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>
              <a:solidFill>
                <a:srgbClr val="0070C0"/>
              </a:solidFill>
            </a:rPr>
            <a:t>General </a:t>
          </a:r>
          <a:r>
            <a:rPr lang="en-US" altLang="ko-KR" sz="2000" kern="1200" dirty="0" smtClean="0">
              <a:solidFill>
                <a:srgbClr val="0070C0"/>
              </a:solidFill>
            </a:rPr>
            <a:t>Plant</a:t>
          </a:r>
          <a:endParaRPr lang="ko-KR" altLang="en-US" sz="2600" kern="1200" dirty="0">
            <a:solidFill>
              <a:srgbClr val="0070C0"/>
            </a:solidFill>
          </a:endParaRPr>
        </a:p>
      </dsp:txBody>
      <dsp:txXfrm>
        <a:off x="8532543" y="5616609"/>
        <a:ext cx="2340665" cy="381655"/>
      </dsp:txXfrm>
    </dsp:sp>
    <dsp:sp modelId="{BE5B3555-4F1F-42C4-B1FB-704487E49D20}">
      <dsp:nvSpPr>
        <dsp:cNvPr id="0" name=""/>
        <dsp:cNvSpPr/>
      </dsp:nvSpPr>
      <dsp:spPr>
        <a:xfrm>
          <a:off x="8813358" y="290779"/>
          <a:ext cx="1901049" cy="568588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F1FF9-C42A-46B4-88F6-8301D78FC19A}">
      <dsp:nvSpPr>
        <dsp:cNvPr id="0" name=""/>
        <dsp:cNvSpPr/>
      </dsp:nvSpPr>
      <dsp:spPr>
        <a:xfrm>
          <a:off x="8431702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1EDDE-7825-4D09-9375-4118E7139B51}">
      <dsp:nvSpPr>
        <dsp:cNvPr id="0" name=""/>
        <dsp:cNvSpPr/>
      </dsp:nvSpPr>
      <dsp:spPr>
        <a:xfrm>
          <a:off x="12137941" y="2515414"/>
          <a:ext cx="1161396" cy="381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599" bIns="0" numCol="1" spcCol="1270" anchor="t" anchorCtr="0">
          <a:noAutofit/>
        </a:bodyPr>
        <a:lstStyle/>
        <a:p>
          <a:pPr lvl="0" algn="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>
              <a:solidFill>
                <a:srgbClr val="002060"/>
              </a:solidFill>
            </a:rPr>
            <a:t>Pump</a:t>
          </a:r>
          <a:endParaRPr lang="ko-KR" altLang="en-US" sz="2600" kern="1200">
            <a:solidFill>
              <a:srgbClr val="002060"/>
            </a:solidFill>
          </a:endParaRPr>
        </a:p>
      </dsp:txBody>
      <dsp:txXfrm>
        <a:off x="12137941" y="2515414"/>
        <a:ext cx="1161396" cy="381655"/>
      </dsp:txXfrm>
    </dsp:sp>
    <dsp:sp modelId="{17B6A313-84F5-448E-BDF7-BB9E33462D7A}">
      <dsp:nvSpPr>
        <dsp:cNvPr id="0" name=""/>
        <dsp:cNvSpPr/>
      </dsp:nvSpPr>
      <dsp:spPr>
        <a:xfrm>
          <a:off x="11564442" y="237260"/>
          <a:ext cx="1901049" cy="2621933"/>
        </a:xfrm>
        <a:prstGeom prst="rect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F008F-0463-4EAD-AFE3-43F3C0CD5224}">
      <dsp:nvSpPr>
        <dsp:cNvPr id="0" name=""/>
        <dsp:cNvSpPr/>
      </dsp:nvSpPr>
      <dsp:spPr>
        <a:xfrm>
          <a:off x="11214401" y="214789"/>
          <a:ext cx="763311" cy="76331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CFB8-9ECD-4989-A0CB-99DB0EC83CE3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General Information</a:t>
          </a:r>
          <a:endParaRPr lang="ko-KR" altLang="en-US" sz="4400" kern="1200"/>
        </a:p>
      </dsp:txBody>
      <dsp:txXfrm>
        <a:off x="609861" y="406269"/>
        <a:ext cx="9050040" cy="813060"/>
      </dsp:txXfrm>
    </dsp:sp>
    <dsp:sp modelId="{BBE09719-08DA-4D9C-97A3-B33DAF3084B4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C0225-B1EC-457A-9AD9-8BAFD3E62442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Supply Record</a:t>
          </a:r>
          <a:endParaRPr lang="ko-KR" altLang="en-US" sz="4400" kern="1200"/>
        </a:p>
      </dsp:txBody>
      <dsp:txXfrm>
        <a:off x="1192476" y="1625469"/>
        <a:ext cx="8467425" cy="813060"/>
      </dsp:txXfrm>
    </dsp:sp>
    <dsp:sp modelId="{398005E8-F90D-44FF-BD89-73AF003542B8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6C034-A77D-4D5A-BF5F-1FB9D305D17C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>
              <a:solidFill>
                <a:schemeClr val="tx1">
                  <a:lumMod val="50000"/>
                </a:schemeClr>
              </a:solidFill>
            </a:rPr>
            <a:t>Qualification</a:t>
          </a:r>
          <a:endParaRPr lang="ko-KR" altLang="en-US" sz="4400" kern="1200">
            <a:solidFill>
              <a:schemeClr val="tx1">
                <a:lumMod val="50000"/>
              </a:schemeClr>
            </a:solidFill>
          </a:endParaRPr>
        </a:p>
      </dsp:txBody>
      <dsp:txXfrm>
        <a:off x="1371292" y="2844669"/>
        <a:ext cx="8288609" cy="813060"/>
      </dsp:txXfrm>
    </dsp:sp>
    <dsp:sp modelId="{3BE730A4-80FA-4D2D-9F07-0B770E594461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B5B6F-3952-4520-876B-F47B541D3E92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Products</a:t>
          </a:r>
          <a:endParaRPr lang="ko-KR" altLang="en-US" sz="4400" kern="1200"/>
        </a:p>
      </dsp:txBody>
      <dsp:txXfrm>
        <a:off x="1192476" y="4063869"/>
        <a:ext cx="8467425" cy="813060"/>
      </dsp:txXfrm>
    </dsp:sp>
    <dsp:sp modelId="{C6FDAD74-D579-460C-B222-C38ACD0CEB2B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Equipment</a:t>
          </a:r>
          <a:endParaRPr lang="ko-KR" altLang="en-US" sz="4400" kern="120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62646-DDF9-4426-A1E0-C147DB6A066B}">
      <dsp:nvSpPr>
        <dsp:cNvPr id="0" name=""/>
        <dsp:cNvSpPr/>
      </dsp:nvSpPr>
      <dsp:spPr>
        <a:xfrm>
          <a:off x="0" y="0"/>
          <a:ext cx="6408712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ko-KR" sz="1400" kern="1200" dirty="0" smtClean="0"/>
        </a:p>
        <a:p>
          <a:pPr lvl="0" algn="l" defTabSz="6223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/>
            <a:t>Slogan</a:t>
          </a:r>
          <a:endParaRPr lang="ko-KR" altLang="en-US" sz="2800" kern="1200" dirty="0"/>
        </a:p>
        <a:p>
          <a:pPr marL="228600" lvl="1" indent="-228600" algn="l" defTabSz="8890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kern="1200" dirty="0" smtClean="0"/>
            <a:t>Customers are hard to be satisfied but their requests are always right</a:t>
          </a:r>
          <a:endParaRPr lang="ko-KR" altLang="en-US" sz="2000" kern="1200" dirty="0"/>
        </a:p>
      </dsp:txBody>
      <dsp:txXfrm>
        <a:off x="1475263" y="0"/>
        <a:ext cx="4933448" cy="1935215"/>
      </dsp:txXfrm>
    </dsp:sp>
    <dsp:sp modelId="{BADFBB24-89B9-4E27-8728-D6E5F502B704}">
      <dsp:nvSpPr>
        <dsp:cNvPr id="0" name=""/>
        <dsp:cNvSpPr/>
      </dsp:nvSpPr>
      <dsp:spPr>
        <a:xfrm>
          <a:off x="588663" y="639069"/>
          <a:ext cx="491458" cy="6570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A7B8E4-D308-4290-BDA8-8C0CA944D716}">
      <dsp:nvSpPr>
        <dsp:cNvPr id="0" name=""/>
        <dsp:cNvSpPr/>
      </dsp:nvSpPr>
      <dsp:spPr>
        <a:xfrm>
          <a:off x="0" y="2128736"/>
          <a:ext cx="6408712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1400" kern="1200" dirty="0" smtClean="0"/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/>
            <a:t>Target of Quality Control</a:t>
          </a:r>
          <a:endParaRPr lang="ko-KR" altLang="en-US" sz="28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kern="1200" dirty="0" smtClean="0"/>
            <a:t>Customers dissatisfaction rate is less 0.03%</a:t>
          </a: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kern="1200" dirty="0" smtClean="0"/>
            <a:t>Inspection of all products</a:t>
          </a:r>
          <a:endParaRPr lang="ko-KR" altLang="en-US" sz="2000" kern="1200" dirty="0"/>
        </a:p>
      </dsp:txBody>
      <dsp:txXfrm>
        <a:off x="1475263" y="2128736"/>
        <a:ext cx="4933448" cy="1935215"/>
      </dsp:txXfrm>
    </dsp:sp>
    <dsp:sp modelId="{E397C5C0-23E7-4247-BA8C-5AE273CFB749}">
      <dsp:nvSpPr>
        <dsp:cNvPr id="0" name=""/>
        <dsp:cNvSpPr/>
      </dsp:nvSpPr>
      <dsp:spPr>
        <a:xfrm>
          <a:off x="516655" y="2664295"/>
          <a:ext cx="635475" cy="720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C0F8B57-361D-4E43-A763-B4AD4A22EDEF}">
      <dsp:nvSpPr>
        <dsp:cNvPr id="0" name=""/>
        <dsp:cNvSpPr/>
      </dsp:nvSpPr>
      <dsp:spPr>
        <a:xfrm>
          <a:off x="0" y="4257473"/>
          <a:ext cx="6408712" cy="1935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ko-KR" sz="2400" kern="1200" dirty="0" smtClean="0"/>
        </a:p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/>
            <a:t>Policy of Quality Control</a:t>
          </a:r>
          <a:endParaRPr lang="ko-KR" altLang="en-US" sz="32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kern="1200" dirty="0" smtClean="0"/>
            <a:t>Form the fundamental</a:t>
          </a:r>
          <a:endParaRPr lang="ko-KR" altLang="en-US" sz="2000" kern="1200" dirty="0"/>
        </a:p>
      </dsp:txBody>
      <dsp:txXfrm>
        <a:off x="1475263" y="4257473"/>
        <a:ext cx="4933448" cy="1935215"/>
      </dsp:txXfrm>
    </dsp:sp>
    <dsp:sp modelId="{7F6AE471-D8F9-4C97-856B-8A6AAAD4EF37}">
      <dsp:nvSpPr>
        <dsp:cNvPr id="0" name=""/>
        <dsp:cNvSpPr/>
      </dsp:nvSpPr>
      <dsp:spPr>
        <a:xfrm>
          <a:off x="516655" y="4896542"/>
          <a:ext cx="635475" cy="6570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C9FEB-CB6B-4BDA-985D-BC51D108AC8A}">
      <dsp:nvSpPr>
        <dsp:cNvPr id="0" name=""/>
        <dsp:cNvSpPr/>
      </dsp:nvSpPr>
      <dsp:spPr>
        <a:xfrm>
          <a:off x="2062061" y="246608"/>
          <a:ext cx="4894221" cy="1699698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5627D-647F-454D-9AA6-3C50382E0C8E}">
      <dsp:nvSpPr>
        <dsp:cNvPr id="0" name=""/>
        <dsp:cNvSpPr/>
      </dsp:nvSpPr>
      <dsp:spPr>
        <a:xfrm>
          <a:off x="4042513" y="4408593"/>
          <a:ext cx="948492" cy="607035"/>
        </a:xfrm>
        <a:prstGeom prst="downArrow">
          <a:avLst/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8B73F6F-981A-4027-A1E9-8827A867D623}">
      <dsp:nvSpPr>
        <dsp:cNvPr id="0" name=""/>
        <dsp:cNvSpPr/>
      </dsp:nvSpPr>
      <dsp:spPr>
        <a:xfrm>
          <a:off x="2240378" y="4894221"/>
          <a:ext cx="4552764" cy="1138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4100" kern="1200" dirty="0"/>
        </a:p>
      </dsp:txBody>
      <dsp:txXfrm>
        <a:off x="2240378" y="4894221"/>
        <a:ext cx="4552764" cy="1138191"/>
      </dsp:txXfrm>
    </dsp:sp>
    <dsp:sp modelId="{6AF27869-5DDA-4C5D-94CB-7F2E54879D8D}">
      <dsp:nvSpPr>
        <dsp:cNvPr id="0" name=""/>
        <dsp:cNvSpPr/>
      </dsp:nvSpPr>
      <dsp:spPr>
        <a:xfrm>
          <a:off x="3841433" y="2077577"/>
          <a:ext cx="1707286" cy="17072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Active</a:t>
          </a:r>
          <a:r>
            <a:rPr lang="ko-KR" altLang="en-US" sz="1300" kern="1200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A/Service and</a:t>
          </a:r>
          <a:r>
            <a:rPr lang="ko-KR" altLang="en-US" sz="1300" kern="1200" smtClean="0">
              <a:latin typeface="HY헤드라인M" pitchFamily="18" charset="-127"/>
              <a:ea typeface="HY헤드라인M" pitchFamily="18" charset="-127"/>
            </a:rPr>
            <a:t> </a:t>
          </a: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continuous service</a:t>
          </a:r>
          <a:endParaRPr lang="ko-KR" altLang="en-US" sz="1300" kern="1200"/>
        </a:p>
      </dsp:txBody>
      <dsp:txXfrm>
        <a:off x="4091459" y="2327603"/>
        <a:ext cx="1207234" cy="1207234"/>
      </dsp:txXfrm>
    </dsp:sp>
    <dsp:sp modelId="{F5C62383-42B8-4FE4-B34A-76C1CDCCEF2C}">
      <dsp:nvSpPr>
        <dsp:cNvPr id="0" name=""/>
        <dsp:cNvSpPr/>
      </dsp:nvSpPr>
      <dsp:spPr>
        <a:xfrm>
          <a:off x="2619775" y="796733"/>
          <a:ext cx="1707286" cy="17072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Products record management</a:t>
          </a:r>
          <a:endParaRPr lang="ko-KR" altLang="en-US" sz="1300" kern="1200"/>
        </a:p>
      </dsp:txBody>
      <dsp:txXfrm>
        <a:off x="2869801" y="1046759"/>
        <a:ext cx="1207234" cy="1207234"/>
      </dsp:txXfrm>
    </dsp:sp>
    <dsp:sp modelId="{DF47177D-3070-430C-BFC7-0FC4903EEE01}">
      <dsp:nvSpPr>
        <dsp:cNvPr id="0" name=""/>
        <dsp:cNvSpPr/>
      </dsp:nvSpPr>
      <dsp:spPr>
        <a:xfrm>
          <a:off x="4365001" y="383949"/>
          <a:ext cx="1707286" cy="17072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300" kern="1200" dirty="0" smtClean="0">
              <a:latin typeface="HY헤드라인M" pitchFamily="18" charset="-127"/>
              <a:ea typeface="HY헤드라인M" pitchFamily="18" charset="-127"/>
            </a:rPr>
            <a:t>Customer’s dissatisfaction feedback</a:t>
          </a:r>
          <a:endParaRPr lang="ko-KR" altLang="en-US" sz="1300" kern="1200"/>
        </a:p>
      </dsp:txBody>
      <dsp:txXfrm>
        <a:off x="4615027" y="633975"/>
        <a:ext cx="1207234" cy="1207234"/>
      </dsp:txXfrm>
    </dsp:sp>
    <dsp:sp modelId="{1A73B001-6601-48F1-996E-37F13476D683}">
      <dsp:nvSpPr>
        <dsp:cNvPr id="0" name=""/>
        <dsp:cNvSpPr/>
      </dsp:nvSpPr>
      <dsp:spPr>
        <a:xfrm>
          <a:off x="1872188" y="0"/>
          <a:ext cx="5311558" cy="424924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F954-D021-445B-9776-5F3287A5F459}">
      <dsp:nvSpPr>
        <dsp:cNvPr id="0" name=""/>
        <dsp:cNvSpPr/>
      </dsp:nvSpPr>
      <dsp:spPr>
        <a:xfrm>
          <a:off x="-7353097" y="-1123812"/>
          <a:ext cx="8750025" cy="8750025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CFB8-9ECD-4989-A0CB-99DB0EC83CE3}">
      <dsp:nvSpPr>
        <dsp:cNvPr id="0" name=""/>
        <dsp:cNvSpPr/>
      </dsp:nvSpPr>
      <dsp:spPr>
        <a:xfrm>
          <a:off x="609861" y="406269"/>
          <a:ext cx="9050040" cy="813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General Information</a:t>
          </a:r>
          <a:endParaRPr lang="ko-KR" altLang="en-US" sz="4400" kern="1200"/>
        </a:p>
      </dsp:txBody>
      <dsp:txXfrm>
        <a:off x="609861" y="406269"/>
        <a:ext cx="9050040" cy="813060"/>
      </dsp:txXfrm>
    </dsp:sp>
    <dsp:sp modelId="{BBE09719-08DA-4D9C-97A3-B33DAF3084B4}">
      <dsp:nvSpPr>
        <dsp:cNvPr id="0" name=""/>
        <dsp:cNvSpPr/>
      </dsp:nvSpPr>
      <dsp:spPr>
        <a:xfrm>
          <a:off x="101698" y="3046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C0225-B1EC-457A-9AD9-8BAFD3E62442}">
      <dsp:nvSpPr>
        <dsp:cNvPr id="0" name=""/>
        <dsp:cNvSpPr/>
      </dsp:nvSpPr>
      <dsp:spPr>
        <a:xfrm>
          <a:off x="1192476" y="1625469"/>
          <a:ext cx="8467425" cy="813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Supply Record</a:t>
          </a:r>
          <a:endParaRPr lang="ko-KR" altLang="en-US" sz="4400" kern="1200"/>
        </a:p>
      </dsp:txBody>
      <dsp:txXfrm>
        <a:off x="1192476" y="1625469"/>
        <a:ext cx="8467425" cy="813060"/>
      </dsp:txXfrm>
    </dsp:sp>
    <dsp:sp modelId="{398005E8-F90D-44FF-BD89-73AF003542B8}">
      <dsp:nvSpPr>
        <dsp:cNvPr id="0" name=""/>
        <dsp:cNvSpPr/>
      </dsp:nvSpPr>
      <dsp:spPr>
        <a:xfrm>
          <a:off x="684313" y="15238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997F6-71C4-40C2-82CA-372B470946C0}">
      <dsp:nvSpPr>
        <dsp:cNvPr id="0" name=""/>
        <dsp:cNvSpPr/>
      </dsp:nvSpPr>
      <dsp:spPr>
        <a:xfrm>
          <a:off x="1371292" y="2844669"/>
          <a:ext cx="8288609" cy="813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Qualification</a:t>
          </a:r>
          <a:endParaRPr lang="ko-KR" altLang="en-US" sz="4400" kern="1200"/>
        </a:p>
      </dsp:txBody>
      <dsp:txXfrm>
        <a:off x="1371292" y="2844669"/>
        <a:ext cx="8288609" cy="813060"/>
      </dsp:txXfrm>
    </dsp:sp>
    <dsp:sp modelId="{F718FD91-2039-462E-B6F7-DB16B8815A4D}">
      <dsp:nvSpPr>
        <dsp:cNvPr id="0" name=""/>
        <dsp:cNvSpPr/>
      </dsp:nvSpPr>
      <dsp:spPr>
        <a:xfrm>
          <a:off x="863129" y="27430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55C83-4777-4AD1-BFF6-0441654A250D}">
      <dsp:nvSpPr>
        <dsp:cNvPr id="0" name=""/>
        <dsp:cNvSpPr/>
      </dsp:nvSpPr>
      <dsp:spPr>
        <a:xfrm>
          <a:off x="1192476" y="4063869"/>
          <a:ext cx="8467425" cy="813060"/>
        </a:xfrm>
        <a:prstGeom prst="rect">
          <a:avLst/>
        </a:prstGeom>
        <a:noFill/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50800" dist="114300" dir="8100000" algn="tr" rotWithShape="0">
            <a:prstClr val="black">
              <a:alpha val="40000"/>
            </a:prstClr>
          </a:outerShdw>
        </a:effectLst>
        <a:scene3d>
          <a:camera prst="perspectiveRelaxedModerately" fov="0">
            <a:rot lat="0" lon="0" rev="0"/>
          </a:camera>
          <a:lightRig rig="chilly" dir="t"/>
        </a:scene3d>
        <a:sp3d>
          <a:bevelT w="63500" h="25400" prst="angle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>
              <a:solidFill>
                <a:schemeClr val="tx1">
                  <a:lumMod val="50000"/>
                </a:schemeClr>
              </a:solidFill>
            </a:rPr>
            <a:t>Products</a:t>
          </a:r>
          <a:endParaRPr lang="ko-KR" altLang="en-US" sz="4400" kern="1200">
            <a:solidFill>
              <a:schemeClr val="tx1">
                <a:lumMod val="50000"/>
              </a:schemeClr>
            </a:solidFill>
          </a:endParaRPr>
        </a:p>
      </dsp:txBody>
      <dsp:txXfrm>
        <a:off x="1192476" y="4063869"/>
        <a:ext cx="8467425" cy="813060"/>
      </dsp:txXfrm>
    </dsp:sp>
    <dsp:sp modelId="{49FD38FD-7C50-4346-A33C-0DDF458290C4}">
      <dsp:nvSpPr>
        <dsp:cNvPr id="0" name=""/>
        <dsp:cNvSpPr/>
      </dsp:nvSpPr>
      <dsp:spPr>
        <a:xfrm>
          <a:off x="684313" y="39622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BB3-8275-4B69-95F3-923F9FAF1CBE}">
      <dsp:nvSpPr>
        <dsp:cNvPr id="0" name=""/>
        <dsp:cNvSpPr/>
      </dsp:nvSpPr>
      <dsp:spPr>
        <a:xfrm>
          <a:off x="609861" y="5283069"/>
          <a:ext cx="9050040" cy="813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66" tIns="111760" rIns="111760" bIns="111760" numCol="1" spcCol="1270" anchor="ctr" anchorCtr="0">
          <a:noAutofit/>
        </a:bodyPr>
        <a:lstStyle/>
        <a:p>
          <a:pPr lvl="0" algn="l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400" kern="1200" dirty="0" smtClean="0"/>
            <a:t>Equipment</a:t>
          </a:r>
          <a:endParaRPr lang="ko-KR" altLang="en-US" sz="4400" kern="1200"/>
        </a:p>
      </dsp:txBody>
      <dsp:txXfrm>
        <a:off x="609861" y="5283069"/>
        <a:ext cx="9050040" cy="813060"/>
      </dsp:txXfrm>
    </dsp:sp>
    <dsp:sp modelId="{41C00F68-EF32-4CE1-8AE8-A1DFD3812D1A}">
      <dsp:nvSpPr>
        <dsp:cNvPr id="0" name=""/>
        <dsp:cNvSpPr/>
      </dsp:nvSpPr>
      <dsp:spPr>
        <a:xfrm>
          <a:off x="101698" y="5181437"/>
          <a:ext cx="1016325" cy="101632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1020F-A25D-4EC4-9B9E-C7D529536BDA}">
      <dsp:nvSpPr>
        <dsp:cNvPr id="0" name=""/>
        <dsp:cNvSpPr/>
      </dsp:nvSpPr>
      <dsp:spPr>
        <a:xfrm>
          <a:off x="504386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Pan Check</a:t>
          </a:r>
          <a:endParaRPr lang="ko-KR" altLang="en-US" sz="2000" kern="1200"/>
        </a:p>
      </dsp:txBody>
      <dsp:txXfrm>
        <a:off x="529780" y="31047"/>
        <a:ext cx="1683272" cy="816242"/>
      </dsp:txXfrm>
    </dsp:sp>
    <dsp:sp modelId="{9A97A250-F6F8-4A27-AB0A-EE0C03D345FC}">
      <dsp:nvSpPr>
        <dsp:cNvPr id="0" name=""/>
        <dsp:cNvSpPr/>
      </dsp:nvSpPr>
      <dsp:spPr>
        <a:xfrm>
          <a:off x="677792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FC679-68E1-4DD0-8A6A-6F761E203C42}">
      <dsp:nvSpPr>
        <dsp:cNvPr id="0" name=""/>
        <dsp:cNvSpPr/>
      </dsp:nvSpPr>
      <dsp:spPr>
        <a:xfrm>
          <a:off x="851198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PC/PA</a:t>
          </a:r>
          <a:endParaRPr lang="ko-KR" altLang="en-US" sz="2000" kern="1200"/>
        </a:p>
      </dsp:txBody>
      <dsp:txXfrm>
        <a:off x="876592" y="1114835"/>
        <a:ext cx="1336460" cy="816242"/>
      </dsp:txXfrm>
    </dsp:sp>
    <dsp:sp modelId="{93FC45CC-7652-4557-BB10-CB9ED535F796}">
      <dsp:nvSpPr>
        <dsp:cNvPr id="0" name=""/>
        <dsp:cNvSpPr/>
      </dsp:nvSpPr>
      <dsp:spPr>
        <a:xfrm>
          <a:off x="677792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05BDB-A028-446C-8DB2-40A548F7E2F8}">
      <dsp:nvSpPr>
        <dsp:cNvPr id="0" name=""/>
        <dsp:cNvSpPr/>
      </dsp:nvSpPr>
      <dsp:spPr>
        <a:xfrm>
          <a:off x="851198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PCS/PAS</a:t>
          </a:r>
          <a:endParaRPr lang="ko-KR" altLang="en-US" sz="2000" kern="1200"/>
        </a:p>
      </dsp:txBody>
      <dsp:txXfrm>
        <a:off x="876592" y="2198623"/>
        <a:ext cx="1336460" cy="816242"/>
      </dsp:txXfrm>
    </dsp:sp>
    <dsp:sp modelId="{27403481-1639-4A96-B575-1FCD8CEAFD32}">
      <dsp:nvSpPr>
        <dsp:cNvPr id="0" name=""/>
        <dsp:cNvSpPr/>
      </dsp:nvSpPr>
      <dsp:spPr>
        <a:xfrm>
          <a:off x="677792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EC2EC-2CB2-4B56-94F0-8F1DB52D235E}">
      <dsp:nvSpPr>
        <dsp:cNvPr id="0" name=""/>
        <dsp:cNvSpPr/>
      </dsp:nvSpPr>
      <dsp:spPr>
        <a:xfrm>
          <a:off x="851198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ANA</a:t>
          </a:r>
          <a:endParaRPr lang="ko-KR" altLang="en-US" sz="2000" kern="1200"/>
        </a:p>
      </dsp:txBody>
      <dsp:txXfrm>
        <a:off x="876592" y="3282411"/>
        <a:ext cx="1336460" cy="816242"/>
      </dsp:txXfrm>
    </dsp:sp>
    <dsp:sp modelId="{12C81D83-D3F3-49C0-BFBE-AC471704EE70}">
      <dsp:nvSpPr>
        <dsp:cNvPr id="0" name=""/>
        <dsp:cNvSpPr/>
      </dsp:nvSpPr>
      <dsp:spPr>
        <a:xfrm>
          <a:off x="677792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C9528-6A9F-4A0F-A21F-CB42C6631F45}">
      <dsp:nvSpPr>
        <dsp:cNvPr id="0" name=""/>
        <dsp:cNvSpPr/>
      </dsp:nvSpPr>
      <dsp:spPr>
        <a:xfrm>
          <a:off x="851198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CV/UCV</a:t>
          </a:r>
          <a:endParaRPr lang="ko-KR" altLang="en-US" sz="2000" kern="1200"/>
        </a:p>
      </dsp:txBody>
      <dsp:txXfrm>
        <a:off x="876592" y="4366199"/>
        <a:ext cx="1336460" cy="816242"/>
      </dsp:txXfrm>
    </dsp:sp>
    <dsp:sp modelId="{CF650AD1-F1DB-440E-B0C4-E8574C8E3BE5}">
      <dsp:nvSpPr>
        <dsp:cNvPr id="0" name=""/>
        <dsp:cNvSpPr/>
      </dsp:nvSpPr>
      <dsp:spPr>
        <a:xfrm>
          <a:off x="677792" y="872684"/>
          <a:ext cx="173406" cy="4985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5425"/>
              </a:lnTo>
              <a:lnTo>
                <a:pt x="173406" y="498542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31470-D121-4326-ADE1-D76344A28708}">
      <dsp:nvSpPr>
        <dsp:cNvPr id="0" name=""/>
        <dsp:cNvSpPr/>
      </dsp:nvSpPr>
      <dsp:spPr>
        <a:xfrm>
          <a:off x="851198" y="5424593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BU</a:t>
          </a:r>
          <a:endParaRPr lang="ko-KR" altLang="en-US" sz="2000" kern="1200"/>
        </a:p>
      </dsp:txBody>
      <dsp:txXfrm>
        <a:off x="876592" y="5449987"/>
        <a:ext cx="1336460" cy="816242"/>
      </dsp:txXfrm>
    </dsp:sp>
    <dsp:sp modelId="{E3983E7E-80C0-4F90-99C8-89C667ED5D0D}">
      <dsp:nvSpPr>
        <dsp:cNvPr id="0" name=""/>
        <dsp:cNvSpPr/>
      </dsp:nvSpPr>
      <dsp:spPr>
        <a:xfrm>
          <a:off x="2671962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Dual Plate Check</a:t>
          </a:r>
          <a:endParaRPr lang="ko-KR" altLang="en-US" sz="2000" kern="1200"/>
        </a:p>
      </dsp:txBody>
      <dsp:txXfrm>
        <a:off x="2697356" y="31047"/>
        <a:ext cx="1683272" cy="816242"/>
      </dsp:txXfrm>
    </dsp:sp>
    <dsp:sp modelId="{AEE01FB4-F27E-45E1-81EE-71A1F32785C5}">
      <dsp:nvSpPr>
        <dsp:cNvPr id="0" name=""/>
        <dsp:cNvSpPr/>
      </dsp:nvSpPr>
      <dsp:spPr>
        <a:xfrm>
          <a:off x="2845368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5F6EF-11B2-4C0C-A168-BD5B5CDAB35D}">
      <dsp:nvSpPr>
        <dsp:cNvPr id="0" name=""/>
        <dsp:cNvSpPr/>
      </dsp:nvSpPr>
      <dsp:spPr>
        <a:xfrm>
          <a:off x="3018774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</a:t>
          </a:r>
          <a:endParaRPr lang="ko-KR" altLang="en-US" sz="2000" kern="1200"/>
        </a:p>
      </dsp:txBody>
      <dsp:txXfrm>
        <a:off x="3044168" y="1114835"/>
        <a:ext cx="1336460" cy="816242"/>
      </dsp:txXfrm>
    </dsp:sp>
    <dsp:sp modelId="{99CCCB6B-AA15-49C9-B7F9-3EE539431871}">
      <dsp:nvSpPr>
        <dsp:cNvPr id="0" name=""/>
        <dsp:cNvSpPr/>
      </dsp:nvSpPr>
      <dsp:spPr>
        <a:xfrm>
          <a:off x="2845368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27B05-493E-4F02-BAAB-70E411E076E1}">
      <dsp:nvSpPr>
        <dsp:cNvPr id="0" name=""/>
        <dsp:cNvSpPr/>
      </dsp:nvSpPr>
      <dsp:spPr>
        <a:xfrm>
          <a:off x="3018774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DDF</a:t>
          </a:r>
          <a:endParaRPr lang="ko-KR" altLang="en-US" sz="2000" kern="1200"/>
        </a:p>
      </dsp:txBody>
      <dsp:txXfrm>
        <a:off x="3044168" y="2198623"/>
        <a:ext cx="1336460" cy="816242"/>
      </dsp:txXfrm>
    </dsp:sp>
    <dsp:sp modelId="{5B68E98C-08B1-44A0-94A5-2DAABC7FBFB7}">
      <dsp:nvSpPr>
        <dsp:cNvPr id="0" name=""/>
        <dsp:cNvSpPr/>
      </dsp:nvSpPr>
      <dsp:spPr>
        <a:xfrm>
          <a:off x="2845368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42A97-281D-48AC-8BF5-ADA6A264D3C1}">
      <dsp:nvSpPr>
        <dsp:cNvPr id="0" name=""/>
        <dsp:cNvSpPr/>
      </dsp:nvSpPr>
      <dsp:spPr>
        <a:xfrm>
          <a:off x="3018774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DDL</a:t>
          </a:r>
          <a:endParaRPr lang="ko-KR" altLang="en-US" sz="2000" kern="1200"/>
        </a:p>
      </dsp:txBody>
      <dsp:txXfrm>
        <a:off x="3044168" y="3282411"/>
        <a:ext cx="1336460" cy="816242"/>
      </dsp:txXfrm>
    </dsp:sp>
    <dsp:sp modelId="{265B1F70-7BF5-44DD-89AD-A87EFA6181AF}">
      <dsp:nvSpPr>
        <dsp:cNvPr id="0" name=""/>
        <dsp:cNvSpPr/>
      </dsp:nvSpPr>
      <dsp:spPr>
        <a:xfrm>
          <a:off x="2845368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21B7E-BF4C-4BA3-924B-82CD05B0B1F3}">
      <dsp:nvSpPr>
        <dsp:cNvPr id="0" name=""/>
        <dsp:cNvSpPr/>
      </dsp:nvSpPr>
      <dsp:spPr>
        <a:xfrm>
          <a:off x="3018774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DDB</a:t>
          </a:r>
          <a:endParaRPr lang="ko-KR" altLang="en-US" sz="2000" kern="1200"/>
        </a:p>
      </dsp:txBody>
      <dsp:txXfrm>
        <a:off x="3044168" y="4366199"/>
        <a:ext cx="1336460" cy="816242"/>
      </dsp:txXfrm>
    </dsp:sp>
    <dsp:sp modelId="{4DCD6050-03F2-4DFB-B231-C9476BC2AF69}">
      <dsp:nvSpPr>
        <dsp:cNvPr id="0" name=""/>
        <dsp:cNvSpPr/>
      </dsp:nvSpPr>
      <dsp:spPr>
        <a:xfrm>
          <a:off x="4839538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Non-Slam Nozzle Check </a:t>
          </a:r>
          <a:endParaRPr lang="ko-KR" altLang="en-US" sz="2000" kern="1200" dirty="0"/>
        </a:p>
      </dsp:txBody>
      <dsp:txXfrm>
        <a:off x="4864932" y="31047"/>
        <a:ext cx="1683272" cy="816242"/>
      </dsp:txXfrm>
    </dsp:sp>
    <dsp:sp modelId="{83128006-3A91-4E95-B569-D0452BF36326}">
      <dsp:nvSpPr>
        <dsp:cNvPr id="0" name=""/>
        <dsp:cNvSpPr/>
      </dsp:nvSpPr>
      <dsp:spPr>
        <a:xfrm>
          <a:off x="5012944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3C498-F3B2-4010-A0B9-25824F85B685}">
      <dsp:nvSpPr>
        <dsp:cNvPr id="0" name=""/>
        <dsp:cNvSpPr/>
      </dsp:nvSpPr>
      <dsp:spPr>
        <a:xfrm>
          <a:off x="5186350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CNZ</a:t>
          </a:r>
          <a:endParaRPr lang="ko-KR" altLang="en-US" sz="2000" kern="1200"/>
        </a:p>
      </dsp:txBody>
      <dsp:txXfrm>
        <a:off x="5211744" y="1114835"/>
        <a:ext cx="1336460" cy="816242"/>
      </dsp:txXfrm>
    </dsp:sp>
    <dsp:sp modelId="{A444B3E8-5C50-4713-A617-7EE7E038EDCE}">
      <dsp:nvSpPr>
        <dsp:cNvPr id="0" name=""/>
        <dsp:cNvSpPr/>
      </dsp:nvSpPr>
      <dsp:spPr>
        <a:xfrm>
          <a:off x="5012944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90274-272E-4B92-ADA6-A80BE349BF56}">
      <dsp:nvSpPr>
        <dsp:cNvPr id="0" name=""/>
        <dsp:cNvSpPr/>
      </dsp:nvSpPr>
      <dsp:spPr>
        <a:xfrm>
          <a:off x="5186350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PCN</a:t>
          </a:r>
          <a:endParaRPr lang="ko-KR" altLang="en-US" sz="2000" kern="1200"/>
        </a:p>
      </dsp:txBody>
      <dsp:txXfrm>
        <a:off x="5211744" y="2198623"/>
        <a:ext cx="1336460" cy="816242"/>
      </dsp:txXfrm>
    </dsp:sp>
    <dsp:sp modelId="{3EDC14AB-16F6-480B-9690-06FBE7C70FE7}">
      <dsp:nvSpPr>
        <dsp:cNvPr id="0" name=""/>
        <dsp:cNvSpPr/>
      </dsp:nvSpPr>
      <dsp:spPr>
        <a:xfrm>
          <a:off x="5012944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0AC9-B5A8-440D-BF2F-4A00D42CA5EF}">
      <dsp:nvSpPr>
        <dsp:cNvPr id="0" name=""/>
        <dsp:cNvSpPr/>
      </dsp:nvSpPr>
      <dsp:spPr>
        <a:xfrm>
          <a:off x="5186350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SNF</a:t>
          </a:r>
          <a:endParaRPr lang="ko-KR" altLang="en-US" sz="2000" kern="1200"/>
        </a:p>
      </dsp:txBody>
      <dsp:txXfrm>
        <a:off x="5211744" y="3282411"/>
        <a:ext cx="1336460" cy="816242"/>
      </dsp:txXfrm>
    </dsp:sp>
    <dsp:sp modelId="{4B5A6B0E-6F0D-4B64-BC94-26CEC1906360}">
      <dsp:nvSpPr>
        <dsp:cNvPr id="0" name=""/>
        <dsp:cNvSpPr/>
      </dsp:nvSpPr>
      <dsp:spPr>
        <a:xfrm>
          <a:off x="5012944" y="872684"/>
          <a:ext cx="173406" cy="390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637"/>
              </a:lnTo>
              <a:lnTo>
                <a:pt x="173406" y="39016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9D0F9-9B99-4023-A02C-B3C2EB313CDF}">
      <dsp:nvSpPr>
        <dsp:cNvPr id="0" name=""/>
        <dsp:cNvSpPr/>
      </dsp:nvSpPr>
      <dsp:spPr>
        <a:xfrm>
          <a:off x="5186350" y="4340805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DNF</a:t>
          </a:r>
          <a:endParaRPr lang="ko-KR" altLang="en-US" sz="2000" kern="1200"/>
        </a:p>
      </dsp:txBody>
      <dsp:txXfrm>
        <a:off x="5211744" y="4366199"/>
        <a:ext cx="1336460" cy="816242"/>
      </dsp:txXfrm>
    </dsp:sp>
    <dsp:sp modelId="{62217CB0-CBBA-45FF-BC38-68CDEBCC6AD1}">
      <dsp:nvSpPr>
        <dsp:cNvPr id="0" name=""/>
        <dsp:cNvSpPr/>
      </dsp:nvSpPr>
      <dsp:spPr>
        <a:xfrm>
          <a:off x="5012944" y="872684"/>
          <a:ext cx="173406" cy="4985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5425"/>
              </a:lnTo>
              <a:lnTo>
                <a:pt x="173406" y="4985425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8F747-856A-4DAB-ABE3-066C0D5C0986}">
      <dsp:nvSpPr>
        <dsp:cNvPr id="0" name=""/>
        <dsp:cNvSpPr/>
      </dsp:nvSpPr>
      <dsp:spPr>
        <a:xfrm>
          <a:off x="5186350" y="5424593"/>
          <a:ext cx="1387248" cy="86703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WNF</a:t>
          </a:r>
          <a:endParaRPr lang="ko-KR" altLang="en-US" sz="2000" kern="1200"/>
        </a:p>
      </dsp:txBody>
      <dsp:txXfrm>
        <a:off x="5211744" y="5449987"/>
        <a:ext cx="1336460" cy="816242"/>
      </dsp:txXfrm>
    </dsp:sp>
    <dsp:sp modelId="{3DF25D4D-F4CF-4FD0-8550-D3B93F2FDC3C}">
      <dsp:nvSpPr>
        <dsp:cNvPr id="0" name=""/>
        <dsp:cNvSpPr/>
      </dsp:nvSpPr>
      <dsp:spPr>
        <a:xfrm>
          <a:off x="7007114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Tilting Check</a:t>
          </a:r>
          <a:endParaRPr lang="ko-KR" altLang="en-US" sz="2000" kern="1200"/>
        </a:p>
      </dsp:txBody>
      <dsp:txXfrm>
        <a:off x="7032508" y="31047"/>
        <a:ext cx="1683272" cy="816242"/>
      </dsp:txXfrm>
    </dsp:sp>
    <dsp:sp modelId="{A0E8D344-A6FC-472F-893A-5B7102B63753}">
      <dsp:nvSpPr>
        <dsp:cNvPr id="0" name=""/>
        <dsp:cNvSpPr/>
      </dsp:nvSpPr>
      <dsp:spPr>
        <a:xfrm>
          <a:off x="7180520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770B5-5865-45FD-A645-DA4D01490C35}">
      <dsp:nvSpPr>
        <dsp:cNvPr id="0" name=""/>
        <dsp:cNvSpPr/>
      </dsp:nvSpPr>
      <dsp:spPr>
        <a:xfrm>
          <a:off x="7353926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TLP/TLC</a:t>
          </a:r>
          <a:endParaRPr lang="ko-KR" altLang="en-US" sz="2000" kern="1200"/>
        </a:p>
      </dsp:txBody>
      <dsp:txXfrm>
        <a:off x="7379320" y="1114835"/>
        <a:ext cx="1336460" cy="816242"/>
      </dsp:txXfrm>
    </dsp:sp>
    <dsp:sp modelId="{2AA3C8B7-4CAA-4197-AD6C-1FDCD3855B0A}">
      <dsp:nvSpPr>
        <dsp:cNvPr id="0" name=""/>
        <dsp:cNvSpPr/>
      </dsp:nvSpPr>
      <dsp:spPr>
        <a:xfrm>
          <a:off x="7180520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B2901-9204-4247-8D4F-A8DA85C00B1A}">
      <dsp:nvSpPr>
        <dsp:cNvPr id="0" name=""/>
        <dsp:cNvSpPr/>
      </dsp:nvSpPr>
      <dsp:spPr>
        <a:xfrm>
          <a:off x="7353926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TLB</a:t>
          </a:r>
          <a:endParaRPr lang="ko-KR" altLang="en-US" sz="2000" kern="1200"/>
        </a:p>
      </dsp:txBody>
      <dsp:txXfrm>
        <a:off x="7379320" y="2198623"/>
        <a:ext cx="1336460" cy="816242"/>
      </dsp:txXfrm>
    </dsp:sp>
    <dsp:sp modelId="{D6C24DC5-75C8-4D1E-8A18-2D8607475850}">
      <dsp:nvSpPr>
        <dsp:cNvPr id="0" name=""/>
        <dsp:cNvSpPr/>
      </dsp:nvSpPr>
      <dsp:spPr>
        <a:xfrm>
          <a:off x="7180520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D276E-9612-4044-B46A-666A86F43372}">
      <dsp:nvSpPr>
        <dsp:cNvPr id="0" name=""/>
        <dsp:cNvSpPr/>
      </dsp:nvSpPr>
      <dsp:spPr>
        <a:xfrm>
          <a:off x="7353926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LTP</a:t>
          </a:r>
          <a:endParaRPr lang="ko-KR" altLang="en-US" sz="2000" kern="1200"/>
        </a:p>
      </dsp:txBody>
      <dsp:txXfrm>
        <a:off x="7379320" y="3282411"/>
        <a:ext cx="1336460" cy="816242"/>
      </dsp:txXfrm>
    </dsp:sp>
    <dsp:sp modelId="{1BC4C710-6E04-43BD-84D9-55C25549C658}">
      <dsp:nvSpPr>
        <dsp:cNvPr id="0" name=""/>
        <dsp:cNvSpPr/>
      </dsp:nvSpPr>
      <dsp:spPr>
        <a:xfrm>
          <a:off x="9174690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Swing Check</a:t>
          </a:r>
          <a:endParaRPr lang="ko-KR" altLang="en-US" sz="2000" kern="1200"/>
        </a:p>
      </dsp:txBody>
      <dsp:txXfrm>
        <a:off x="9200084" y="31047"/>
        <a:ext cx="1683272" cy="816242"/>
      </dsp:txXfrm>
    </dsp:sp>
    <dsp:sp modelId="{D05E9616-BF7F-402D-BA8C-5CB4C644A6B1}">
      <dsp:nvSpPr>
        <dsp:cNvPr id="0" name=""/>
        <dsp:cNvSpPr/>
      </dsp:nvSpPr>
      <dsp:spPr>
        <a:xfrm>
          <a:off x="9348096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4DDDB-62C3-43B5-B1C1-72261790B026}">
      <dsp:nvSpPr>
        <dsp:cNvPr id="0" name=""/>
        <dsp:cNvSpPr/>
      </dsp:nvSpPr>
      <dsp:spPr>
        <a:xfrm>
          <a:off x="9521502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SP/SPS</a:t>
          </a:r>
          <a:endParaRPr lang="ko-KR" altLang="en-US" sz="2000" kern="1200"/>
        </a:p>
      </dsp:txBody>
      <dsp:txXfrm>
        <a:off x="9546896" y="1114835"/>
        <a:ext cx="1336460" cy="816242"/>
      </dsp:txXfrm>
    </dsp:sp>
    <dsp:sp modelId="{6D545A31-30C9-49B1-BDF7-FF07D24F540D}">
      <dsp:nvSpPr>
        <dsp:cNvPr id="0" name=""/>
        <dsp:cNvSpPr/>
      </dsp:nvSpPr>
      <dsp:spPr>
        <a:xfrm>
          <a:off x="9348096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BA1A8-6F35-4313-85EB-9D6C16D41B09}">
      <dsp:nvSpPr>
        <dsp:cNvPr id="0" name=""/>
        <dsp:cNvSpPr/>
      </dsp:nvSpPr>
      <dsp:spPr>
        <a:xfrm>
          <a:off x="9521502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SWB/SWF</a:t>
          </a:r>
          <a:endParaRPr lang="ko-KR" altLang="en-US" sz="2000" kern="1200"/>
        </a:p>
      </dsp:txBody>
      <dsp:txXfrm>
        <a:off x="9546896" y="2198623"/>
        <a:ext cx="1336460" cy="816242"/>
      </dsp:txXfrm>
    </dsp:sp>
    <dsp:sp modelId="{9C087CE3-0324-46F1-BD06-3B230F00C668}">
      <dsp:nvSpPr>
        <dsp:cNvPr id="0" name=""/>
        <dsp:cNvSpPr/>
      </dsp:nvSpPr>
      <dsp:spPr>
        <a:xfrm>
          <a:off x="11342266" y="5653"/>
          <a:ext cx="1734060" cy="86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Other Valve</a:t>
          </a:r>
          <a:endParaRPr lang="ko-KR" altLang="en-US" sz="2000" kern="1200"/>
        </a:p>
      </dsp:txBody>
      <dsp:txXfrm>
        <a:off x="11367660" y="31047"/>
        <a:ext cx="1683272" cy="816242"/>
      </dsp:txXfrm>
    </dsp:sp>
    <dsp:sp modelId="{4189FF50-0D03-41A5-8461-E8F670F67E53}">
      <dsp:nvSpPr>
        <dsp:cNvPr id="0" name=""/>
        <dsp:cNvSpPr/>
      </dsp:nvSpPr>
      <dsp:spPr>
        <a:xfrm>
          <a:off x="11515672" y="872684"/>
          <a:ext cx="173406" cy="650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272"/>
              </a:lnTo>
              <a:lnTo>
                <a:pt x="173406" y="6502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9466B-9358-40AF-BED6-8D28680220C5}">
      <dsp:nvSpPr>
        <dsp:cNvPr id="0" name=""/>
        <dsp:cNvSpPr/>
      </dsp:nvSpPr>
      <dsp:spPr>
        <a:xfrm>
          <a:off x="11689079" y="1089441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Foot </a:t>
          </a: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Valve</a:t>
          </a:r>
          <a:endParaRPr lang="ko-KR" altLang="en-US" sz="2000" kern="1200"/>
        </a:p>
      </dsp:txBody>
      <dsp:txXfrm>
        <a:off x="11714473" y="1114835"/>
        <a:ext cx="1336460" cy="816242"/>
      </dsp:txXfrm>
    </dsp:sp>
    <dsp:sp modelId="{96F66B9F-10BF-48C0-A0F1-A555E4DDA725}">
      <dsp:nvSpPr>
        <dsp:cNvPr id="0" name=""/>
        <dsp:cNvSpPr/>
      </dsp:nvSpPr>
      <dsp:spPr>
        <a:xfrm>
          <a:off x="11515672" y="872684"/>
          <a:ext cx="173406" cy="1734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060"/>
              </a:lnTo>
              <a:lnTo>
                <a:pt x="173406" y="17340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0290C-4F6F-4FB3-80E5-A677FE3CC1D1}">
      <dsp:nvSpPr>
        <dsp:cNvPr id="0" name=""/>
        <dsp:cNvSpPr/>
      </dsp:nvSpPr>
      <dsp:spPr>
        <a:xfrm>
          <a:off x="11689079" y="2173229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Safety Valve</a:t>
          </a:r>
          <a:endParaRPr lang="ko-KR" altLang="en-US" sz="2000" kern="1200"/>
        </a:p>
      </dsp:txBody>
      <dsp:txXfrm>
        <a:off x="11714473" y="2198623"/>
        <a:ext cx="1336460" cy="816242"/>
      </dsp:txXfrm>
    </dsp:sp>
    <dsp:sp modelId="{C61045D4-4EC0-4F4C-B79C-9169D6E379C7}">
      <dsp:nvSpPr>
        <dsp:cNvPr id="0" name=""/>
        <dsp:cNvSpPr/>
      </dsp:nvSpPr>
      <dsp:spPr>
        <a:xfrm>
          <a:off x="11515672" y="872684"/>
          <a:ext cx="173406" cy="2817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7848"/>
              </a:lnTo>
              <a:lnTo>
                <a:pt x="173406" y="28178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322F5-E786-4ABA-92E5-DA3D3271C197}">
      <dsp:nvSpPr>
        <dsp:cNvPr id="0" name=""/>
        <dsp:cNvSpPr/>
      </dsp:nvSpPr>
      <dsp:spPr>
        <a:xfrm>
          <a:off x="11689079" y="3257017"/>
          <a:ext cx="1387248" cy="8670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kern="1200" dirty="0" smtClean="0"/>
            <a:t>5-Way Check</a:t>
          </a:r>
          <a:endParaRPr lang="ko-KR" altLang="en-US" sz="2000" kern="1200"/>
        </a:p>
      </dsp:txBody>
      <dsp:txXfrm>
        <a:off x="11714473" y="3282411"/>
        <a:ext cx="1336460" cy="816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0.51111</cdr:x>
      <cdr:y>0.18743</cdr:y>
    </cdr:from>
    <cdr:to>
      <cdr:x>0.72222</cdr:x>
      <cdr:y>0.24998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3312368" y="1106696"/>
          <a:ext cx="136812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73152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46304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19456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92608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65760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438912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512064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852160" algn="l" defTabSz="1463040" rtl="0" eaLnBrk="1" latinLnBrk="0" hangingPunct="1">
            <a:defRPr sz="29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800" dirty="0" smtClean="0">
              <a:solidFill>
                <a:srgbClr val="C00000"/>
              </a:solidFill>
            </a:rPr>
            <a:t>USD 9.1 M</a:t>
          </a:r>
          <a:endParaRPr lang="ko-KR" altLang="en-US" sz="1800" dirty="0" err="1" smtClean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0.72222</cdr:x>
      <cdr:y>0.16017</cdr:y>
    </cdr:from>
    <cdr:to>
      <cdr:x>0.88889</cdr:x>
      <cdr:y>0.2187</cdr:y>
    </cdr:to>
    <cdr:cxnSp macro="">
      <cdr:nvCxnSpPr>
        <cdr:cNvPr id="3" name="직선 화살표 연결선 2"/>
        <cdr:cNvCxnSpPr>
          <a:stCxn xmlns:a="http://schemas.openxmlformats.org/drawingml/2006/main" id="2" idx="3"/>
        </cdr:cNvCxnSpPr>
      </cdr:nvCxnSpPr>
      <cdr:spPr bwMode="auto">
        <a:xfrm xmlns:a="http://schemas.openxmlformats.org/drawingml/2006/main" flipV="1">
          <a:off x="4680491" y="945765"/>
          <a:ext cx="1080149" cy="345597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57150" cap="flat" cmpd="sng" algn="ctr">
          <a:solidFill>
            <a:srgbClr val="C00000"/>
          </a:solidFill>
          <a:prstDash val="sysDot"/>
          <a:round/>
          <a:headEnd type="none" w="med" len="med"/>
          <a:tailEnd type="triangle"/>
        </a:ln>
        <a:effectLst xmlns:a="http://schemas.openxmlformats.org/drawingml/2006/main"/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10" y="0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88240814-9114-4913-8CA2-8D1A3BAAD0F4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5912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9" tIns="46099" rIns="92199" bIns="460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5" y="4749086"/>
            <a:ext cx="5492750" cy="4499134"/>
          </a:xfrm>
          <a:prstGeom prst="rect">
            <a:avLst/>
          </a:prstGeom>
        </p:spPr>
        <p:txBody>
          <a:bodyPr vert="horz" lIns="92199" tIns="46099" rIns="92199" bIns="4609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10" y="9496436"/>
            <a:ext cx="2975240" cy="49990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B73402B3-A3F5-46DD-8AF0-CD45E151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7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11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31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11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41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56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85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51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3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2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3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77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10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6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402B3-A3F5-46DD-8AF0-CD45E151C7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7" y="4114800"/>
            <a:ext cx="6811963" cy="1803115"/>
          </a:xfr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6090213"/>
            <a:ext cx="6811963" cy="14307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Subtitle Here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" y="6021228"/>
            <a:ext cx="75720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76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out 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26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/>
          <a:lstStyle/>
          <a:p>
            <a:fld id="{F2A8A1CB-29F7-42B0-B2EE-458696498E1B}" type="datetimeFigureOut">
              <a:rPr lang="ko-KR" altLang="en-US" smtClean="0"/>
              <a:pPr/>
              <a:t>2020-04-02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/>
          <a:lstStyle/>
          <a:p>
            <a:fld id="{C1DFC11D-7A6E-43F0-B6B7-2DA72FDBC8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237" y="329565"/>
            <a:ext cx="13623925" cy="832907"/>
          </a:xfrm>
          <a:prstGeom prst="rect">
            <a:avLst/>
          </a:prstGeom>
        </p:spPr>
        <p:txBody>
          <a:bodyPr vert="horz" lIns="146304" tIns="73152" rIns="146304" bIns="73152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7" y="1597026"/>
            <a:ext cx="13623926" cy="5621338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03237" y="1345915"/>
            <a:ext cx="136239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/>
        </p:nvSpPr>
        <p:spPr>
          <a:xfrm>
            <a:off x="13842524" y="7973325"/>
            <a:ext cx="569278" cy="205740"/>
          </a:xfrm>
          <a:prstGeom prst="rect">
            <a:avLst/>
          </a:prstGeom>
        </p:spPr>
        <p:txBody>
          <a:bodyPr vert="horz" lIns="64008" tIns="32004" rIns="64008" bIns="32004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8"/>
          <p:cNvCxnSpPr/>
          <p:nvPr userDrawn="1"/>
        </p:nvCxnSpPr>
        <p:spPr>
          <a:xfrm>
            <a:off x="503237" y="7715200"/>
            <a:ext cx="136239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7737137"/>
            <a:ext cx="979315" cy="47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9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6" r:id="rId2"/>
    <p:sldLayoutId id="2147483699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463040" rtl="0" eaLnBrk="1" latinLnBrk="0" hangingPunct="1">
        <a:spcBef>
          <a:spcPct val="0"/>
        </a:spcBef>
        <a:buNone/>
        <a:defRPr sz="3200" b="0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tabLst>
          <a:tab pos="225425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87338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20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5425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4125" indent="-277813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227013" algn="l" defTabSz="146304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2.gif"/><Relationship Id="rId39" Type="http://schemas.openxmlformats.org/officeDocument/2006/relationships/image" Target="../media/image55.png"/><Relationship Id="rId21" Type="http://schemas.openxmlformats.org/officeDocument/2006/relationships/image" Target="../media/image37.jpe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jpeg"/><Relationship Id="rId20" Type="http://schemas.openxmlformats.org/officeDocument/2006/relationships/hyperlink" Target="http://imagesearch.naver.com/search.naver?sm=ext&amp;viewloc=1&amp;where=idetail&amp;rev=17&amp;query=%EB%8F%99%EC%84%9C%EB%B0%9C%EC%A0%84&amp;section=image&amp;sort=0&amp;res_fr=0&amp;res_to=0&amp;start=17&amp;ie=utf8&amp;img_id=dic651339|1379022_1&amp;face=0&amp;color=0&amp;ccl=0&amp;viewtype=2&amp;aq=0&amp;spq=1&amp;nx_search_query=%EB%8F%99%EC%84%9C%EB%B0%9C%EC%A0%84&amp;nx_and_query=&amp;nx_sub_query=&amp;nx_search_hlquery=&amp;nx_search_fasquery=" TargetMode="External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24" Type="http://schemas.openxmlformats.org/officeDocument/2006/relationships/image" Target="../media/image40.jpe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2.jpe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diagramData" Target="../diagrams/data4.xml"/><Relationship Id="rId12" Type="http://schemas.openxmlformats.org/officeDocument/2006/relationships/image" Target="../media/image29.png"/><Relationship Id="rId17" Type="http://schemas.openxmlformats.org/officeDocument/2006/relationships/image" Target="../media/image34.gif"/><Relationship Id="rId25" Type="http://schemas.openxmlformats.org/officeDocument/2006/relationships/image" Target="../media/image41.gif"/><Relationship Id="rId33" Type="http://schemas.openxmlformats.org/officeDocument/2006/relationships/image" Target="../media/image49.png"/><Relationship Id="rId38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jpeg"/><Relationship Id="rId26" Type="http://schemas.openxmlformats.org/officeDocument/2006/relationships/image" Target="../media/image109.png"/><Relationship Id="rId3" Type="http://schemas.openxmlformats.org/officeDocument/2006/relationships/diagramData" Target="../diagrams/data9.xml"/><Relationship Id="rId21" Type="http://schemas.openxmlformats.org/officeDocument/2006/relationships/image" Target="../media/image104.png"/><Relationship Id="rId7" Type="http://schemas.microsoft.com/office/2007/relationships/diagramDrawing" Target="../diagrams/drawing9.xml"/><Relationship Id="rId12" Type="http://schemas.openxmlformats.org/officeDocument/2006/relationships/image" Target="../media/image95.png"/><Relationship Id="rId17" Type="http://schemas.openxmlformats.org/officeDocument/2006/relationships/image" Target="../media/image100.jpeg"/><Relationship Id="rId25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9.jpeg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98.jpeg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92.png"/><Relationship Id="rId14" Type="http://schemas.openxmlformats.org/officeDocument/2006/relationships/image" Target="../media/image97.jpe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153"/>
                    </a14:imgEffect>
                    <a14:imgEffect>
                      <a14:saturation sat="20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1" r="5723"/>
          <a:stretch/>
        </p:blipFill>
        <p:spPr>
          <a:xfrm>
            <a:off x="4578896" y="0"/>
            <a:ext cx="10051502" cy="822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  <p:sp>
        <p:nvSpPr>
          <p:cNvPr id="5" name="Rectangle 12"/>
          <p:cNvSpPr/>
          <p:nvPr/>
        </p:nvSpPr>
        <p:spPr>
          <a:xfrm>
            <a:off x="-2" y="0"/>
            <a:ext cx="7675242" cy="8229600"/>
          </a:xfrm>
          <a:custGeom>
            <a:avLst/>
            <a:gdLst/>
            <a:ahLst/>
            <a:cxnLst/>
            <a:rect l="l" t="t" r="r" b="b"/>
            <a:pathLst>
              <a:path w="11031990" h="8229601">
                <a:moveTo>
                  <a:pt x="0" y="0"/>
                </a:moveTo>
                <a:lnTo>
                  <a:pt x="2982472" y="0"/>
                </a:lnTo>
                <a:lnTo>
                  <a:pt x="3349375" y="0"/>
                </a:lnTo>
                <a:lnTo>
                  <a:pt x="6623615" y="0"/>
                </a:lnTo>
                <a:lnTo>
                  <a:pt x="6649780" y="0"/>
                </a:lnTo>
                <a:lnTo>
                  <a:pt x="11031990" y="8229601"/>
                </a:lnTo>
                <a:lnTo>
                  <a:pt x="9832370" y="8226803"/>
                </a:lnTo>
                <a:lnTo>
                  <a:pt x="9832370" y="8229601"/>
                </a:lnTo>
                <a:lnTo>
                  <a:pt x="1" y="8229601"/>
                </a:lnTo>
                <a:lnTo>
                  <a:pt x="1" y="822960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7220" y="5473420"/>
            <a:ext cx="5975852" cy="2664296"/>
          </a:xfrm>
          <a:prstGeom prst="rect">
            <a:avLst/>
          </a:prstGeom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1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8800" dirty="0" smtClean="0"/>
              <a:t>COMPANY </a:t>
            </a:r>
          </a:p>
          <a:p>
            <a:r>
              <a:rPr lang="en-AU" sz="8800" dirty="0" smtClean="0"/>
              <a:t>PROFILE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03237" y="6090213"/>
            <a:ext cx="7099995" cy="1430710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>
            <a:lvl1pPr marL="0" indent="0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225425" algn="l"/>
              </a:tabLst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직사각형 1"/>
          <p:cNvSpPr/>
          <p:nvPr/>
        </p:nvSpPr>
        <p:spPr bwMode="auto">
          <a:xfrm>
            <a:off x="12597" y="4905082"/>
            <a:ext cx="6444805" cy="576064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pic>
        <p:nvPicPr>
          <p:cNvPr id="14" name="그림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96" y="4905082"/>
            <a:ext cx="61927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각 삼각형 2"/>
          <p:cNvSpPr/>
          <p:nvPr/>
        </p:nvSpPr>
        <p:spPr bwMode="auto">
          <a:xfrm>
            <a:off x="6436246" y="4869170"/>
            <a:ext cx="215477" cy="617230"/>
          </a:xfrm>
          <a:prstGeom prst="rtTriangl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31865" y="4865989"/>
            <a:ext cx="6000159" cy="649447"/>
          </a:xfrm>
          <a:prstGeom prst="rect">
            <a:avLst/>
          </a:prstGeom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1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tx1"/>
                </a:solidFill>
              </a:rPr>
              <a:t>WOOSUNG VALVE CO., LTD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750080" y="7912955"/>
            <a:ext cx="1152128" cy="316646"/>
          </a:xfrm>
          <a:prstGeom prst="rect">
            <a:avLst/>
          </a:prstGeom>
        </p:spPr>
        <p:txBody>
          <a:bodyPr vert="horz" lIns="146304" tIns="73152" rIns="146304" bIns="73152" rtlCol="0" anchor="b">
            <a:no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1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/>
              <a:t>REV.2019-A</a:t>
            </a:r>
            <a:endParaRPr lang="en-AU" sz="4800" dirty="0" smtClean="0"/>
          </a:p>
        </p:txBody>
      </p:sp>
    </p:spTree>
    <p:extLst>
      <p:ext uri="{BB962C8B-B14F-4D97-AF65-F5344CB8AC3E}">
        <p14:creationId xmlns:p14="http://schemas.microsoft.com/office/powerpoint/2010/main" val="26750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7"/>
          <p:cNvSpPr>
            <a:spLocks noChangeArrowheads="1"/>
          </p:cNvSpPr>
          <p:nvPr/>
        </p:nvSpPr>
        <p:spPr bwMode="auto">
          <a:xfrm rot="16200000">
            <a:off x="4983731" y="5246560"/>
            <a:ext cx="996548" cy="17668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pic>
        <p:nvPicPr>
          <p:cNvPr id="3" name="Picture 48" descr="world_ga_worldmap_4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6" y="1356919"/>
            <a:ext cx="10999673" cy="616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387801"/>
              </p:ext>
            </p:extLst>
          </p:nvPr>
        </p:nvGraphicFramePr>
        <p:xfrm>
          <a:off x="10168547" y="3980322"/>
          <a:ext cx="396044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2664296"/>
              </a:tblGrid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Country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Company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U.S.A.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DEKKER VACUUM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ECUADOR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SERPRODIN S.A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CHINA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CHANGZHOU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INDIA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EVEREST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JAPAN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KUNO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SANWA</a:t>
                      </a:r>
                      <a:endParaRPr lang="ko-KR" altLang="en-US" sz="1400"/>
                    </a:p>
                  </a:txBody>
                  <a:tcPr/>
                </a:tc>
              </a:tr>
              <a:tr h="29708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46304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MYAKI</a:t>
                      </a:r>
                      <a:endParaRPr lang="ko-KR" altLang="en-US" sz="1400" smtClean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SINGAPORE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SENG CHOON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AUSTRALIA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WINNELLIE HYDRAILICS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HONGKONG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CHI FUNG</a:t>
                      </a:r>
                      <a:endParaRPr lang="ko-KR" altLang="en-US" sz="1400" dirty="0"/>
                    </a:p>
                  </a:txBody>
                  <a:tcPr/>
                </a:tc>
              </a:tr>
              <a:tr h="297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MALAYSIA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ALIOGAZ KUKUH SDN BHD</a:t>
                      </a:r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507645"/>
              </p:ext>
            </p:extLst>
          </p:nvPr>
        </p:nvGraphicFramePr>
        <p:xfrm>
          <a:off x="6730792" y="5765706"/>
          <a:ext cx="291809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049"/>
                <a:gridCol w="1459049"/>
              </a:tblGrid>
              <a:tr h="304052"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Coverage</a:t>
                      </a:r>
                      <a:endParaRPr lang="ko-KR" altLang="en-US" sz="140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Asia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74.9%</a:t>
                      </a:r>
                      <a:endParaRPr lang="ko-KR" altLang="en-US" sz="140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Europe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13.5%</a:t>
                      </a:r>
                      <a:endParaRPr lang="ko-KR" altLang="en-US" sz="1400" dirty="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Americas</a:t>
                      </a:r>
                      <a:endParaRPr lang="ko-KR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9.4%</a:t>
                      </a:r>
                      <a:endParaRPr lang="ko-KR" altLang="en-US" sz="140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Pacific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1.2%</a:t>
                      </a:r>
                      <a:endParaRPr lang="ko-KR" altLang="en-US" sz="1400" dirty="0"/>
                    </a:p>
                  </a:txBody>
                  <a:tcPr/>
                </a:tc>
              </a:tr>
              <a:tr h="2880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Middle</a:t>
                      </a:r>
                      <a:r>
                        <a:rPr lang="en-US" altLang="ko-KR" sz="1400" baseline="0" dirty="0" smtClean="0"/>
                        <a:t> East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400" dirty="0" smtClean="0"/>
                        <a:t>1.0%</a:t>
                      </a:r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smtClean="0"/>
              <a:t>WOOSUNG</a:t>
            </a:r>
            <a:r>
              <a:rPr lang="en-US" altLang="ja-JP" sz="4400" dirty="0" smtClean="0"/>
              <a:t> </a:t>
            </a:r>
            <a:r>
              <a:rPr lang="en-US" altLang="ja-JP" sz="4400" dirty="0"/>
              <a:t>O</a:t>
            </a:r>
            <a:r>
              <a:rPr lang="en-US" altLang="ja-JP" sz="4400" dirty="0" smtClean="0"/>
              <a:t>rders from </a:t>
            </a:r>
            <a:r>
              <a:rPr lang="en-US" altLang="ja-JP" sz="4400" dirty="0"/>
              <a:t>W</a:t>
            </a:r>
            <a:r>
              <a:rPr lang="en-US" altLang="ja-JP" sz="4400" dirty="0" smtClean="0"/>
              <a:t>orld </a:t>
            </a:r>
            <a:r>
              <a:rPr lang="en-US" altLang="ja-JP" sz="4400" dirty="0"/>
              <a:t>R</a:t>
            </a:r>
            <a:r>
              <a:rPr lang="en-US" altLang="ja-JP" sz="4400" dirty="0" smtClean="0"/>
              <a:t>egions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4919206" y="3739359"/>
            <a:ext cx="376237" cy="3397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90921" y="3482706"/>
            <a:ext cx="5950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WSV</a:t>
            </a:r>
            <a:endParaRPr lang="en-US" altLang="ja-JP" b="1" dirty="0">
              <a:solidFill>
                <a:schemeClr val="accent1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 rot="367512">
            <a:off x="5334449" y="4067294"/>
            <a:ext cx="3201576" cy="11555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81973580 h 21600"/>
              <a:gd name="T4" fmla="*/ 2147483647 w 21600"/>
              <a:gd name="T5" fmla="*/ 163947160 h 21600"/>
              <a:gd name="T6" fmla="*/ 2147483647 w 21600"/>
              <a:gd name="T7" fmla="*/ 8197358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 rot="20349655">
            <a:off x="8517273" y="3189503"/>
            <a:ext cx="1235075" cy="25669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793510" y="3766886"/>
            <a:ext cx="984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>
                <a:solidFill>
                  <a:schemeClr val="tx1"/>
                </a:solidFill>
              </a:rPr>
              <a:t>Americas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 rot="14386124">
            <a:off x="4454416" y="3892984"/>
            <a:ext cx="996548" cy="17668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7251644">
            <a:off x="4540745" y="4068742"/>
            <a:ext cx="470950" cy="35884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45 h 21600"/>
              <a:gd name="T14" fmla="*/ 13568 w 21600"/>
              <a:gd name="T15" fmla="*/ 1765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945" y="0"/>
                </a:moveTo>
                <a:lnTo>
                  <a:pt x="8945" y="3945"/>
                </a:lnTo>
                <a:lnTo>
                  <a:pt x="3375" y="3945"/>
                </a:lnTo>
                <a:lnTo>
                  <a:pt x="3375" y="17655"/>
                </a:lnTo>
                <a:lnTo>
                  <a:pt x="8945" y="17655"/>
                </a:lnTo>
                <a:lnTo>
                  <a:pt x="894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5"/>
                </a:moveTo>
                <a:lnTo>
                  <a:pt x="1350" y="17655"/>
                </a:lnTo>
                <a:lnTo>
                  <a:pt x="2700" y="17655"/>
                </a:lnTo>
                <a:lnTo>
                  <a:pt x="2700" y="3945"/>
                </a:lnTo>
                <a:close/>
              </a:path>
              <a:path w="21600" h="21600">
                <a:moveTo>
                  <a:pt x="0" y="3945"/>
                </a:moveTo>
                <a:lnTo>
                  <a:pt x="0" y="17655"/>
                </a:lnTo>
                <a:lnTo>
                  <a:pt x="675" y="17655"/>
                </a:lnTo>
                <a:lnTo>
                  <a:pt x="675" y="394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611870" y="4491618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>
                <a:solidFill>
                  <a:schemeClr val="tx1"/>
                </a:solidFill>
              </a:rPr>
              <a:t>Asia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 rot="4702468">
            <a:off x="1761411" y="2538987"/>
            <a:ext cx="938212" cy="1731963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11234931">
            <a:off x="2868547" y="3680795"/>
            <a:ext cx="2062163" cy="19552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883556 h 21600"/>
              <a:gd name="T4" fmla="*/ 2147483647 w 21600"/>
              <a:gd name="T5" fmla="*/ 5767064 h 21600"/>
              <a:gd name="T6" fmla="*/ 2147483647 w 21600"/>
              <a:gd name="T7" fmla="*/ 288355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033981" y="2995671"/>
            <a:ext cx="795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>
                <a:solidFill>
                  <a:schemeClr val="tx1"/>
                </a:solidFill>
              </a:rPr>
              <a:t>Europe</a:t>
            </a: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 rot="4851883">
            <a:off x="4554306" y="4862036"/>
            <a:ext cx="1457720" cy="11785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91002 h 21600"/>
              <a:gd name="T4" fmla="*/ 2147483647 w 21600"/>
              <a:gd name="T5" fmla="*/ 581998 h 21600"/>
              <a:gd name="T6" fmla="*/ 2147483647 w 21600"/>
              <a:gd name="T7" fmla="*/ 29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008131" y="5750758"/>
            <a:ext cx="75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>
                <a:solidFill>
                  <a:schemeClr val="tx1"/>
                </a:solidFill>
              </a:rPr>
              <a:t>Pacific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587135" y="4211386"/>
            <a:ext cx="830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0.16M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(9.4%)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963904" y="6020106"/>
            <a:ext cx="844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0.01M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(1.2%)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345332" y="4702888"/>
            <a:ext cx="830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1.28M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(74.9%)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7118" y="3211571"/>
            <a:ext cx="830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$ 0.23M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(13.5%)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41355" y="1641321"/>
            <a:ext cx="26043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sz="2000" dirty="0">
                <a:solidFill>
                  <a:srgbClr val="0070C0"/>
                </a:solidFill>
              </a:rPr>
              <a:t>Booking </a:t>
            </a:r>
            <a:r>
              <a:rPr lang="en-US" altLang="ja-JP" sz="2000" dirty="0" smtClean="0">
                <a:solidFill>
                  <a:srgbClr val="0070C0"/>
                </a:solidFill>
              </a:rPr>
              <a:t>in FY16~19</a:t>
            </a:r>
            <a:endParaRPr lang="en-US" altLang="ja-JP" sz="2000" dirty="0">
              <a:solidFill>
                <a:srgbClr val="0070C0"/>
              </a:solidFill>
            </a:endParaRPr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auto">
          <a:xfrm rot="9690432">
            <a:off x="3524570" y="4115881"/>
            <a:ext cx="1326913" cy="11915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91002 h 21600"/>
              <a:gd name="T4" fmla="*/ 2147483647 w 21600"/>
              <a:gd name="T5" fmla="*/ 581998 h 21600"/>
              <a:gd name="T6" fmla="*/ 2147483647 w 21600"/>
              <a:gd name="T7" fmla="*/ 29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365 h 21600"/>
              <a:gd name="T14" fmla="*/ 20500 w 21600"/>
              <a:gd name="T15" fmla="*/ 172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754" y="0"/>
                </a:moveTo>
                <a:lnTo>
                  <a:pt x="19754" y="4365"/>
                </a:lnTo>
                <a:lnTo>
                  <a:pt x="3375" y="4365"/>
                </a:lnTo>
                <a:lnTo>
                  <a:pt x="3375" y="17235"/>
                </a:lnTo>
                <a:lnTo>
                  <a:pt x="19754" y="17235"/>
                </a:lnTo>
                <a:lnTo>
                  <a:pt x="1975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365"/>
                </a:moveTo>
                <a:lnTo>
                  <a:pt x="1350" y="17235"/>
                </a:lnTo>
                <a:lnTo>
                  <a:pt x="2700" y="17235"/>
                </a:lnTo>
                <a:lnTo>
                  <a:pt x="2700" y="4365"/>
                </a:lnTo>
                <a:close/>
              </a:path>
              <a:path w="21600" h="21600">
                <a:moveTo>
                  <a:pt x="0" y="4365"/>
                </a:moveTo>
                <a:lnTo>
                  <a:pt x="0" y="17235"/>
                </a:lnTo>
                <a:lnTo>
                  <a:pt x="675" y="17235"/>
                </a:lnTo>
                <a:lnTo>
                  <a:pt x="675" y="436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 rot="16200000">
            <a:off x="2353392" y="3844390"/>
            <a:ext cx="996548" cy="1766887"/>
          </a:xfrm>
          <a:prstGeom prst="ellipse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2474737" y="4619985"/>
            <a:ext cx="844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accent1"/>
                </a:solidFill>
              </a:rPr>
              <a:t>$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chemeClr val="accent1"/>
                </a:solidFill>
              </a:rPr>
              <a:t>0.01M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ja-JP" dirty="0" smtClean="0">
                <a:solidFill>
                  <a:schemeClr val="accent1"/>
                </a:solidFill>
              </a:rPr>
              <a:t>(1.0%)</a:t>
            </a:r>
            <a:endParaRPr lang="en-US" altLang="ja-JP" dirty="0">
              <a:solidFill>
                <a:schemeClr val="accent1"/>
              </a:solidFill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2306176" y="4353323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ja-JP" b="1" dirty="0" smtClean="0">
                <a:solidFill>
                  <a:schemeClr val="tx1"/>
                </a:solidFill>
              </a:rPr>
              <a:t>Middle East</a:t>
            </a:r>
            <a:endParaRPr lang="en-US" altLang="ja-JP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7030A0"/>
                </a:solidFill>
              </a:rPr>
              <a:t>Available Material &amp; Capacity</a:t>
            </a:r>
          </a:p>
        </p:txBody>
      </p:sp>
      <p:graphicFrame>
        <p:nvGraphicFramePr>
          <p:cNvPr id="46" name="Group 2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301779"/>
              </p:ext>
            </p:extLst>
          </p:nvPr>
        </p:nvGraphicFramePr>
        <p:xfrm>
          <a:off x="7675240" y="1450503"/>
          <a:ext cx="5739036" cy="62050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22496"/>
                <a:gridCol w="4316540"/>
              </a:tblGrid>
              <a:tr h="331236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Production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Capacity</a:t>
                      </a:r>
                      <a:endParaRPr kumimoji="1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Check Valves : Approx.200,000 EA / year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6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150 Ton Casting Capacity / year</a:t>
                      </a:r>
                      <a:endParaRPr lang="ko-KR" altLang="en-US" sz="16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26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Arial" pitchFamily="34" charset="0"/>
                        <a:buChar char="•"/>
                        <a:tabLst/>
                      </a:pPr>
                      <a:endParaRPr lang="ko-KR" altLang="en-US" sz="1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753341"/>
              </p:ext>
            </p:extLst>
          </p:nvPr>
        </p:nvGraphicFramePr>
        <p:xfrm>
          <a:off x="906488" y="1435295"/>
          <a:ext cx="6264696" cy="6207897"/>
        </p:xfrm>
        <a:graphic>
          <a:graphicData uri="http://schemas.openxmlformats.org/drawingml/2006/table">
            <a:tbl>
              <a:tblPr>
                <a:effectLst/>
                <a:tableStyleId>{616DA210-FB5B-4158-B5E0-FEB733F419BA}</a:tableStyleId>
              </a:tblPr>
              <a:tblGrid>
                <a:gridCol w="1547092"/>
                <a:gridCol w="4717604"/>
              </a:tblGrid>
              <a:tr h="332757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Casting Materials</a:t>
                      </a:r>
                      <a:endParaRPr kumimoji="1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Carbon Steel  (WCB, WCC, LCB, LCC)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Stainless Steel (CF8, CF8M, CF3, CF3M)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Duplex S.S (UNS J92205(4A), J93371(3A))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Super Duplex S.S (UNS J93404(5A), J93380(6A))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Alloy Steel (WC6, WC9, C5, C12)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Nickel Alloy (CU5MCuC (Inconel))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(Ni) Al Bronze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Ductile Iron</a:t>
                      </a:r>
                    </a:p>
                  </a:txBody>
                  <a:tcPr anchor="ctr" horzOverflow="overflow"/>
                </a:tc>
              </a:tr>
              <a:tr h="2855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72" y="4834880"/>
            <a:ext cx="4392488" cy="27363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408" y="4834880"/>
            <a:ext cx="4104456" cy="27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Major Supply Record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226529"/>
              </p:ext>
            </p:extLst>
          </p:nvPr>
        </p:nvGraphicFramePr>
        <p:xfrm>
          <a:off x="402432" y="1450504"/>
          <a:ext cx="13897543" cy="6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13"/>
                <a:gridCol w="1224571"/>
                <a:gridCol w="2016224"/>
                <a:gridCol w="2664296"/>
                <a:gridCol w="3579694"/>
                <a:gridCol w="1093720"/>
                <a:gridCol w="1735298"/>
                <a:gridCol w="1152127"/>
              </a:tblGrid>
              <a:tr h="4236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/>
                        <a:t>No.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Year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Customer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End</a:t>
                      </a:r>
                      <a:r>
                        <a:rPr lang="en-US" altLang="ko-KR" sz="1400" b="0" baseline="0" dirty="0" smtClean="0"/>
                        <a:t> User or Project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Supplies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err="1" smtClean="0"/>
                        <a:t>Q`ty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Service Area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/>
                        <a:t>Country</a:t>
                      </a:r>
                      <a:endParaRPr lang="ko-KR" altLang="en-US" sz="1400" b="0"/>
                    </a:p>
                  </a:txBody>
                  <a:tcPr/>
                </a:tc>
              </a:tr>
              <a:tr h="4641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Since 2009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&amp; Pan check valve 25A(1")~300A(24")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Over 300 PCS /Month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Turbo Compressor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WORLDWIDE</a:t>
                      </a:r>
                    </a:p>
                  </a:txBody>
                  <a:tcPr marL="9525" marR="9525" marT="9525" marB="0" anchor="ctr"/>
                </a:tc>
              </a:tr>
              <a:tr h="4641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Since 1997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Wilo Pump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Wilo Pump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Pan check valve 25A(1")~300A(12")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Over 500  / Month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WORLDWIDE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 (PK)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GOSUNG TERMAL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4" ~12" 150LB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5988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 / KC COTTRELL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SHINSEOCHEON PROJECT (KOMIPO)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SWING PAN CHECK 24" 150LB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MELAKA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3" ~8" 150LB WCB, A536 + RUBBER LINING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REFINERY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LOTTE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LMAA 3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3, 4" 150LB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2018. 03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 (PK)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SHINSEOCHEON PROJECT (KOMIPO)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6" ~ 24" 150LB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641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SHONGHAU PH2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3" ~ 24"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FADHILI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3" ~ 6"  CF3M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UAE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HYOSUNG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PP3 PJT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600LB 2"~8" 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Petrochemical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AIR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M15 PH1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10K 200A ~ 500A CF8 PTFE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2017. 05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SHONGHAU PH1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3" ~ 24"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</a:tr>
              <a:tr h="23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DAELIM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OMSK REFINERY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NONSLAM NOZZLE CHECK 2" ~14" PN40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REFINERY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RUSSIA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DAELIM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OMSK REFINERY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NONSLAM NOZZLE CHECK  2" ~ 6" PN40~ 1500LB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REFINERY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RUSSIA</a:t>
                      </a:r>
                    </a:p>
                  </a:txBody>
                  <a:tcPr marL="9525" marR="9525" marT="9525" marB="0" anchor="ctr"/>
                </a:tc>
              </a:tr>
              <a:tr h="402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PETRONAS / CARMIN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DULANG B PIPING UPGRADE D,E, F PKG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SWING CHECK 10", 12" 900LB A890-4A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OIL &amp;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7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56408"/>
              </p:ext>
            </p:extLst>
          </p:nvPr>
        </p:nvGraphicFramePr>
        <p:xfrm>
          <a:off x="402432" y="1450505"/>
          <a:ext cx="13897543" cy="6224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13"/>
                <a:gridCol w="1224571"/>
                <a:gridCol w="2016224"/>
                <a:gridCol w="2664296"/>
                <a:gridCol w="3579694"/>
                <a:gridCol w="1093720"/>
                <a:gridCol w="1735298"/>
                <a:gridCol w="1152127"/>
              </a:tblGrid>
              <a:tr h="4058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No.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Year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Customer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End</a:t>
                      </a:r>
                      <a:r>
                        <a:rPr lang="en-US" altLang="ko-KR" sz="1400" b="0" baseline="0" dirty="0" smtClean="0"/>
                        <a:t> User or Project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Supplies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err="1" smtClean="0"/>
                        <a:t>Q`ty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Service Area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/>
                        <a:t>Country</a:t>
                      </a:r>
                      <a:endParaRPr lang="ko-KR" altLang="en-US" sz="1400" b="0"/>
                    </a:p>
                  </a:txBody>
                  <a:tcPr/>
                </a:tc>
              </a:tr>
              <a:tr h="4446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2017.08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GUNJANG ENERGY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NOZZLE CHECK JIS 20K 200A SCPH2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446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2017.07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AIR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HYNIX M14-2A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20K 350A SCS13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2016.07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HYOSUNG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PP3 PJT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150LB~600LB 3"~ 16"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Petrochemical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5737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2016.06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ASAN TANGJUNG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NOZZLE CHECK 20K 500A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SEMICONDUCTOR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2016.05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Samsung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 PROJECT ( ASAN TANGJUNG)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10K 300A SCPH2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Semiconductor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595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KOREA MIDLAND POWER CO.,  LTD. (KOMIPO) - SEOUL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COMBINED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 6"~8"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HWASUNG DONGTAN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 6"~8"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4446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 / SEOSAN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NOZZLE CHECK JIS 10K/ 16K 100A / 150A / 200A/ 250A / 300A  SCPH2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VT4 THERMAL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2" ~12"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</a:tr>
              <a:tr h="2298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C3 SCARFING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JIS 10K 80A ~600A FC200/ SCS13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TREATMENT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2298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HYUNDAI 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COD / COG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150LB ~600LB  4" ~28"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HYDROGEN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2015.03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POSCO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KWANGYANG 7 GL NEW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JIS 10K 80A ~700A FC200/ SCS13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ENERGY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595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2014.12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SOUTH HELWAN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150LB 6"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EGYPT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2014.11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POSCO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POSCO KWANGYANG -YEONJU #1~#2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JIS 20K 4" ~8"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2014.11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SHIN BORYEONG HEAT POWER PLANT #1,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CHECK  3"~ 12"  ANSI 150LB CF8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Major Supply Record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400" dirty="0">
                <a:solidFill>
                  <a:srgbClr val="7030A0"/>
                </a:solidFill>
              </a:rPr>
              <a:t> Major Supply Record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46560"/>
              </p:ext>
            </p:extLst>
          </p:nvPr>
        </p:nvGraphicFramePr>
        <p:xfrm>
          <a:off x="402432" y="1450505"/>
          <a:ext cx="13897543" cy="615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13"/>
                <a:gridCol w="1224571"/>
                <a:gridCol w="2016224"/>
                <a:gridCol w="2664296"/>
                <a:gridCol w="3579694"/>
                <a:gridCol w="1093720"/>
                <a:gridCol w="1735298"/>
                <a:gridCol w="1152127"/>
              </a:tblGrid>
              <a:tr h="3647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No.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Year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Customer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End</a:t>
                      </a:r>
                      <a:r>
                        <a:rPr lang="en-US" altLang="ko-KR" sz="1400" b="0" baseline="0" dirty="0" smtClean="0"/>
                        <a:t> User or Project</a:t>
                      </a:r>
                      <a:endParaRPr lang="ko-KR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Supplies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err="1" smtClean="0"/>
                        <a:t>Q`ty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Service Area</a:t>
                      </a:r>
                      <a:endParaRPr lang="ko-KR" alt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/>
                        <a:t>Country</a:t>
                      </a:r>
                      <a:endParaRPr lang="ko-KR" altLang="en-US" sz="1400" b="0"/>
                    </a:p>
                  </a:txBody>
                  <a:tcPr/>
                </a:tc>
              </a:tr>
              <a:tr h="399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LUBE OIL YEOSU #1 STG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300LB 3" 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99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BARAKA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150LB  3" CF3M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UAE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MA' ADEN AMONIA PHOSTATE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150LB 3" - CLEANING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5156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STX Heavy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 MOE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JIS 10K 50A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SinBoryeong Heat Power Plant #1,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 150# 3" ~10"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STX Heavy Inderstrial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Samcheok Green Power Denitrification  System #1,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150# 3" ~14"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466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 IREP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150LB 2" 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OIL &amp; 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</a:t>
                      </a:r>
                    </a:p>
                  </a:txBody>
                  <a:tcPr marL="9525" marR="9525" marT="9525" marB="0" anchor="ctr"/>
                </a:tc>
              </a:tr>
              <a:tr h="399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GUNJANG ENERGY 3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valve ANSI 150#  3"~8"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Kudgi # 3 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Swing Pan check valve 250A(10")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POSCO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Gwangyang Donghoan Desalination Plant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valve JIS 10K 50A, 250A, 300A, JIS 20K 250A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Water treatment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Electricity Co. Babigh Power Plant NO2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valve ANSI 150 80A(1")~400A(8")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Hanwha E&amp;C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Orange Project (Polysilicon)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Oil free Pan check valve 15A(1/2")~25A(1") ANSI 150 Material SS304, 316L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KOREA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2013.02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DOOSAN HEAVY INDUSTRIES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Electricity Co. Babigh Power Plant NO2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valve ANSI 150 25A(1")~200A(8")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364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2012.09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Samsung Techwin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Aramco Shyba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Check  150LB 40A(1 1/2"), 50A(2")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SS304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Petrochemical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</a:tr>
              <a:tr h="3466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2012.08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STX Heavy Industrial 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 MOE Diesel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 check valve JIS10K 80A Material WCB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3E3E3E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Power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IRAQ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3523355904"/>
              </p:ext>
            </p:extLst>
          </p:nvPr>
        </p:nvGraphicFramePr>
        <p:xfrm>
          <a:off x="546448" y="1450504"/>
          <a:ext cx="1358071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Major Clients - Korea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5" name="Picture 2" descr="C:\Documents and Settings\Owner\My Documents\My Pictures\samsung eng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0755" y="6014487"/>
            <a:ext cx="1439613" cy="310622"/>
          </a:xfrm>
          <a:prstGeom prst="rect">
            <a:avLst/>
          </a:prstGeom>
          <a:noFill/>
        </p:spPr>
      </p:pic>
      <p:pic>
        <p:nvPicPr>
          <p:cNvPr id="6" name="Picture 4" descr="C:\Documents and Settings\Owner\My Documents\My Pictures\gs enc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3890" y="1826257"/>
            <a:ext cx="1274983" cy="669366"/>
          </a:xfrm>
          <a:prstGeom prst="rect">
            <a:avLst/>
          </a:prstGeom>
          <a:noFill/>
        </p:spPr>
      </p:pic>
      <p:pic>
        <p:nvPicPr>
          <p:cNvPr id="8" name="Picture 8" descr="C:\Documents and Settings\Owner\My Documents\My Pictures\hyundai eng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8146" y="3983252"/>
            <a:ext cx="1437134" cy="395036"/>
          </a:xfrm>
          <a:prstGeom prst="rect">
            <a:avLst/>
          </a:prstGeom>
          <a:noFill/>
        </p:spPr>
      </p:pic>
      <p:pic>
        <p:nvPicPr>
          <p:cNvPr id="9" name="Picture 12" descr="C:\Documents and Settings\Owner\My Documents\My Pictures\hyundai heavy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8744" y="2735898"/>
            <a:ext cx="1313398" cy="469321"/>
          </a:xfrm>
          <a:prstGeom prst="rect">
            <a:avLst/>
          </a:prstGeom>
          <a:noFill/>
        </p:spPr>
      </p:pic>
      <p:pic>
        <p:nvPicPr>
          <p:cNvPr id="10" name="Picture 13" descr="C:\Documents and Settings\Owner\My Documents\My Pictures\samsung heavy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53355" y="3508413"/>
            <a:ext cx="1584176" cy="451547"/>
          </a:xfrm>
          <a:prstGeom prst="rect">
            <a:avLst/>
          </a:prstGeom>
          <a:noFill/>
        </p:spPr>
      </p:pic>
      <p:pic>
        <p:nvPicPr>
          <p:cNvPr id="12" name="Picture 4" descr="http://www.unicomvalve.com/admin/product/upimage/sk_e_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27" y="6399855"/>
            <a:ext cx="918779" cy="5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Documents and Settings\Administrator\My Documents\My Pictures\대림산업.bm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55" y="3372909"/>
            <a:ext cx="1374525" cy="4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https://encrypted-tbn2.gstatic.com/images?q=tbn:ANd9GcS-VLre-IXfPzKasnIeB5ejXYA14UOV2gotVXQjls6v_MqIbb47w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24" y="4431490"/>
            <a:ext cx="1456184" cy="65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https://encrypted-tbn2.gstatic.com/images?q=tbn:ANd9GcSrnY58AiyT9nlr7jCAO5y6oqFRWFbKvR2vCL6fD-hMI58tYXpVV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18" y="4482248"/>
            <a:ext cx="1392534" cy="5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ttp://iwantenc.syn.co.kr/img/site/logo45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2" y="5255574"/>
            <a:ext cx="1593740" cy="5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8" cstate="print"/>
          <a:srcRect l="74844" t="17969" r="16093" b="77539"/>
          <a:stretch>
            <a:fillRect/>
          </a:stretch>
        </p:blipFill>
        <p:spPr bwMode="auto">
          <a:xfrm>
            <a:off x="12598068" y="1974682"/>
            <a:ext cx="1368152" cy="39211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9" cstate="print"/>
          <a:srcRect l="1953" t="59277" r="90001" b="38281"/>
          <a:stretch>
            <a:fillRect/>
          </a:stretch>
        </p:blipFill>
        <p:spPr bwMode="auto">
          <a:xfrm>
            <a:off x="9529962" y="3805683"/>
            <a:ext cx="1582738" cy="3810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20" name="Picture 4" descr="한국동서발전(주)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88" y="3639241"/>
            <a:ext cx="1476784" cy="2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 descr="C:\Documents and Settings\Owner\My Documents\My Pictures\LOGO\발전 남동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074840" y="3016916"/>
            <a:ext cx="1395973" cy="279786"/>
          </a:xfrm>
          <a:prstGeom prst="rect">
            <a:avLst/>
          </a:prstGeom>
          <a:noFill/>
        </p:spPr>
      </p:pic>
      <p:grpSp>
        <p:nvGrpSpPr>
          <p:cNvPr id="23" name="그룹 22"/>
          <p:cNvGrpSpPr/>
          <p:nvPr/>
        </p:nvGrpSpPr>
        <p:grpSpPr>
          <a:xfrm>
            <a:off x="4429390" y="1898949"/>
            <a:ext cx="1041423" cy="842609"/>
            <a:chOff x="5114753" y="1653438"/>
            <a:chExt cx="1041423" cy="842609"/>
          </a:xfrm>
        </p:grpSpPr>
        <p:pic>
          <p:nvPicPr>
            <p:cNvPr id="24" name="Picture 2" descr="C:\Documents and Settings\Owner\My Documents\My Pictures\LOGO\발전 중부.bmp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114753" y="1966657"/>
              <a:ext cx="1041423" cy="529390"/>
            </a:xfrm>
            <a:prstGeom prst="rect">
              <a:avLst/>
            </a:prstGeom>
            <a:noFill/>
          </p:spPr>
        </p:pic>
        <p:pic>
          <p:nvPicPr>
            <p:cNvPr id="25" name="Picture 26" descr="https://encrypted-tbn3.gstatic.com/images?q=tbn:ANd9GcREobaXhB2vorCGP1tKxjGZ6rIv22dnZ_5Zj1Xr6usz33xR1UzsSA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653438"/>
              <a:ext cx="839400" cy="69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30" descr="http://www.west-tennis.com/img/kowepco_logo.gi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88" y="4216727"/>
            <a:ext cx="152400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s://www.hsgoodsprings.co.kr/images/kor/company/img_overview01.gif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206" y="2524964"/>
            <a:ext cx="1127280" cy="70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947" y="1894474"/>
            <a:ext cx="914528" cy="552527"/>
          </a:xfrm>
          <a:prstGeom prst="rect">
            <a:avLst/>
          </a:prstGeom>
        </p:spPr>
      </p:pic>
      <p:pic>
        <p:nvPicPr>
          <p:cNvPr id="7" name="Picture 5" descr="C:\Documents and Settings\Owner\My Documents\My Pictures\posco enc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218146" y="2486763"/>
            <a:ext cx="1499744" cy="899847"/>
          </a:xfrm>
          <a:prstGeom prst="rect">
            <a:avLst/>
          </a:prstGeom>
          <a:noFill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66008" y="5052973"/>
            <a:ext cx="1612679" cy="2452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17688" y="5640238"/>
            <a:ext cx="1533945" cy="395107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068411" y="6365357"/>
            <a:ext cx="1510276" cy="26969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18974" y="5526509"/>
            <a:ext cx="1518557" cy="50883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23030" y="1923088"/>
            <a:ext cx="1457325" cy="4953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18911" y="3234264"/>
            <a:ext cx="1582738" cy="409196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440269" y="2616451"/>
            <a:ext cx="1762125" cy="51435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29962" y="4386194"/>
            <a:ext cx="1672431" cy="29638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84120" y="4887885"/>
            <a:ext cx="1362355" cy="435309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12084123" y="4742452"/>
            <a:ext cx="1901049" cy="26847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그림 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669947" y="5442076"/>
            <a:ext cx="1352550" cy="5524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509455" y="6080258"/>
            <a:ext cx="1581150" cy="41910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021" y="4712229"/>
            <a:ext cx="714249" cy="738686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2174621" y="5905243"/>
            <a:ext cx="1744639" cy="260203"/>
          </a:xfrm>
          <a:prstGeom prst="rect">
            <a:avLst/>
          </a:prstGeom>
        </p:spPr>
      </p:pic>
      <p:grpSp>
        <p:nvGrpSpPr>
          <p:cNvPr id="41" name="그룹 40"/>
          <p:cNvGrpSpPr/>
          <p:nvPr/>
        </p:nvGrpSpPr>
        <p:grpSpPr>
          <a:xfrm>
            <a:off x="11532480" y="7137409"/>
            <a:ext cx="2291933" cy="381655"/>
            <a:chOff x="5717697" y="5616609"/>
            <a:chExt cx="2291933" cy="381655"/>
          </a:xfrm>
        </p:grpSpPr>
        <p:sp>
          <p:nvSpPr>
            <p:cNvPr id="42" name="직사각형 41"/>
            <p:cNvSpPr/>
            <p:nvPr/>
          </p:nvSpPr>
          <p:spPr>
            <a:xfrm>
              <a:off x="5717697" y="5616609"/>
              <a:ext cx="2131175" cy="38165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직사각형 42"/>
            <p:cNvSpPr/>
            <p:nvPr/>
          </p:nvSpPr>
          <p:spPr>
            <a:xfrm>
              <a:off x="5878455" y="5616609"/>
              <a:ext cx="2131175" cy="381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36599" bIns="0" numCol="1" spcCol="1270" anchor="t" anchorCtr="0">
              <a:noAutofit/>
            </a:bodyPr>
            <a:lstStyle/>
            <a:p>
              <a:pPr lvl="0" algn="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dirty="0" smtClean="0">
                  <a:solidFill>
                    <a:srgbClr val="00B0F0"/>
                  </a:solidFill>
                </a:rPr>
                <a:t>Airport</a:t>
              </a:r>
              <a:endParaRPr lang="ko-KR" altLang="en-US" sz="2000" kern="1200">
                <a:solidFill>
                  <a:srgbClr val="00B0F0"/>
                </a:solidFill>
              </a:endParaRPr>
            </a:p>
          </p:txBody>
        </p:sp>
      </p:grpSp>
      <p:pic>
        <p:nvPicPr>
          <p:cNvPr id="38" name="그림 37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467570" y="6684691"/>
            <a:ext cx="1728503" cy="28237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2525455" y="3230773"/>
            <a:ext cx="12763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altLang="ko-KR" sz="4400" dirty="0">
                <a:solidFill>
                  <a:srgbClr val="7030A0"/>
                </a:solidFill>
              </a:rPr>
              <a:t>Major Clients - </a:t>
            </a:r>
            <a:r>
              <a:rPr lang="en-US" altLang="ko-KR" sz="4400" dirty="0" smtClean="0">
                <a:solidFill>
                  <a:srgbClr val="7030A0"/>
                </a:solidFill>
              </a:rPr>
              <a:t>Overseas</a:t>
            </a:r>
            <a:endParaRPr lang="en-US" altLang="ko-KR" sz="4400" dirty="0">
              <a:solidFill>
                <a:srgbClr val="7030A0"/>
              </a:solidFill>
            </a:endParaRPr>
          </a:p>
        </p:txBody>
      </p:sp>
      <p:pic>
        <p:nvPicPr>
          <p:cNvPr id="29" name="그림 17" descr="Petrona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618" y="3708976"/>
            <a:ext cx="1306343" cy="77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그림 29" descr="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618" y="6851104"/>
            <a:ext cx="2016224" cy="514350"/>
          </a:xfrm>
          <a:prstGeom prst="rect">
            <a:avLst/>
          </a:prstGeom>
        </p:spPr>
      </p:pic>
      <p:pic>
        <p:nvPicPr>
          <p:cNvPr id="31" name="Picture 3" descr="C:\Users\Steve\Pictures\MITSUBISHI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18" y="5413223"/>
            <a:ext cx="144016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31" descr="C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2069" y="5413223"/>
            <a:ext cx="1728192" cy="582514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33" y="3587064"/>
            <a:ext cx="1112674" cy="567245"/>
          </a:xfrm>
          <a:prstGeom prst="rect">
            <a:avLst/>
          </a:prstGeom>
        </p:spPr>
      </p:pic>
      <p:pic>
        <p:nvPicPr>
          <p:cNvPr id="34" name="Picture 1" descr="C:\Documents and Settings\Owner\My Documents\My Pictures\petrofac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6562" y="3500134"/>
            <a:ext cx="1298518" cy="741106"/>
          </a:xfrm>
          <a:prstGeom prst="rect">
            <a:avLst/>
          </a:prstGeom>
          <a:noFill/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29" y="5413223"/>
            <a:ext cx="1062058" cy="575932"/>
          </a:xfrm>
          <a:prstGeom prst="rect">
            <a:avLst/>
          </a:prstGeom>
        </p:spPr>
      </p:pic>
      <p:pic>
        <p:nvPicPr>
          <p:cNvPr id="36" name="Picture 2" descr="C:\Documents and Settings\Administrator\My Documents\My Pictures\ENI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77" y="6696284"/>
            <a:ext cx="792088" cy="6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upload.wikimedia.org/wikipedia/en/thumb/6/66/Hitzrogo.png/250px-Hitzr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275" y="3691206"/>
            <a:ext cx="1485611" cy="46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:\Documents and Settings\Owner\My Documents\My Pictures\nioc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73077" y="6799478"/>
            <a:ext cx="975130" cy="617602"/>
          </a:xfrm>
          <a:prstGeom prst="rect">
            <a:avLst/>
          </a:prstGeom>
          <a:noFill/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933" y="5410289"/>
            <a:ext cx="1058680" cy="585448"/>
          </a:xfrm>
          <a:prstGeom prst="rect">
            <a:avLst/>
          </a:prstGeom>
        </p:spPr>
      </p:pic>
      <p:pic>
        <p:nvPicPr>
          <p:cNvPr id="40" name="Picture 24" descr="http://www.acec.com.sa/logos/direct_emp/marafiq4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36" y="1973932"/>
            <a:ext cx="1296144" cy="8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http://rcjy.gov.sa/en-US/MediaCenter/Pressfile/Jubail/PublishingImages/SABIC%20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18" y="2110611"/>
            <a:ext cx="1512240" cy="6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5" descr="C:\Documents and Settings\Administrator\My Documents\My Pictures\Shuaibah Water &amp; Electricity Company (SWEC).bm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29" y="1974477"/>
            <a:ext cx="1278082" cy="7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9" descr="C:\Documents and Settings\Administrator\My Documents\My Pictures\maaden aluminium company.bm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660" y="2049946"/>
            <a:ext cx="1539226" cy="7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39417" y="6531342"/>
            <a:ext cx="909715" cy="10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432641862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75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Quality Management Policy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43" name="다이어그램 42"/>
          <p:cNvGraphicFramePr/>
          <p:nvPr>
            <p:extLst>
              <p:ext uri="{D42A27DB-BD31-4B8C-83A1-F6EECF244321}">
                <p14:modId xmlns:p14="http://schemas.microsoft.com/office/powerpoint/2010/main" val="243389080"/>
              </p:ext>
            </p:extLst>
          </p:nvPr>
        </p:nvGraphicFramePr>
        <p:xfrm>
          <a:off x="474440" y="1450504"/>
          <a:ext cx="640871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3864493388"/>
              </p:ext>
            </p:extLst>
          </p:nvPr>
        </p:nvGraphicFramePr>
        <p:xfrm>
          <a:off x="6019056" y="1594520"/>
          <a:ext cx="9033520" cy="607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8" name="Content Placeholder 2"/>
          <p:cNvSpPr txBox="1">
            <a:spLocks/>
          </p:cNvSpPr>
          <p:nvPr/>
        </p:nvSpPr>
        <p:spPr>
          <a:xfrm>
            <a:off x="8179296" y="6779096"/>
            <a:ext cx="4752528" cy="64593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Trouble rate 0.03%</a:t>
            </a:r>
          </a:p>
        </p:txBody>
      </p:sp>
    </p:spTree>
    <p:extLst>
      <p:ext uri="{BB962C8B-B14F-4D97-AF65-F5344CB8AC3E}">
        <p14:creationId xmlns:p14="http://schemas.microsoft.com/office/powerpoint/2010/main" val="1429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400" dirty="0" smtClean="0">
                <a:solidFill>
                  <a:srgbClr val="7030A0"/>
                </a:solidFill>
              </a:rPr>
              <a:t>Certificate</a:t>
            </a:r>
            <a:endParaRPr lang="en-US" altLang="ko-KR" sz="4400" dirty="0">
              <a:solidFill>
                <a:srgbClr val="7030A0"/>
              </a:solidFill>
            </a:endParaRPr>
          </a:p>
        </p:txBody>
      </p:sp>
      <p:pic>
        <p:nvPicPr>
          <p:cNvPr id="6" name="그림 5" descr="Fire Safety Cert-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4858" y="1517550"/>
            <a:ext cx="2694037" cy="28800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545" y="4484870"/>
            <a:ext cx="2376263" cy="29446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545" y="1421808"/>
            <a:ext cx="2236072" cy="286483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613" y="2707650"/>
            <a:ext cx="5187535" cy="386166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03" y="4397554"/>
            <a:ext cx="2963094" cy="32870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46440" y="4227969"/>
            <a:ext cx="439248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6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API 6D Certificate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57811" y="2495772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20399999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ISO 14001 Certificate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89840" y="5712101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180000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ISO 9001 Certificate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9893" y="2426798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210000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Fire Safety Certificate</a:t>
            </a:r>
            <a:r>
              <a:rPr lang="en-US" altLang="ko-KR" sz="3200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 </a:t>
            </a:r>
            <a:endParaRPr lang="ko-KR" altLang="en-US" sz="3200" dirty="0" err="1" smtClean="0"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18900000" algn="bl" rotWithShape="0">
                  <a:srgbClr val="0070C0">
                    <a:alpha val="40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1203" y="5983471"/>
            <a:ext cx="360673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20399999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 smtClean="0"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srgbClr val="0070C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BV Certificate</a:t>
            </a:r>
          </a:p>
        </p:txBody>
      </p:sp>
    </p:spTree>
    <p:extLst>
      <p:ext uri="{BB962C8B-B14F-4D97-AF65-F5344CB8AC3E}">
        <p14:creationId xmlns:p14="http://schemas.microsoft.com/office/powerpoint/2010/main" val="8516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VISION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91464" y="1380288"/>
            <a:ext cx="2160240" cy="79208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altLang="ko-KR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424" y="2807910"/>
            <a:ext cx="77048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tx2"/>
                </a:solidFill>
              </a:rPr>
              <a:t>“ To expand our position as the world leader </a:t>
            </a:r>
          </a:p>
          <a:p>
            <a:r>
              <a:rPr lang="en-US" altLang="ko-KR" sz="4400" b="1" dirty="0" smtClean="0">
                <a:solidFill>
                  <a:schemeClr val="tx2"/>
                </a:solidFill>
              </a:rPr>
              <a:t>in the design, Manufacture , sales and service of Check Valve “</a:t>
            </a:r>
            <a:endParaRPr lang="ko-KR" altLang="en-US" sz="4400" b="1" dirty="0" err="1" smtClean="0">
              <a:solidFill>
                <a:schemeClr val="tx2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64" y="1522512"/>
            <a:ext cx="614798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400" dirty="0">
                <a:solidFill>
                  <a:srgbClr val="7030A0"/>
                </a:solidFill>
              </a:rPr>
              <a:t>Certificate </a:t>
            </a:r>
            <a:r>
              <a:rPr lang="en-US" altLang="ko-KR" sz="4400" dirty="0" smtClean="0">
                <a:solidFill>
                  <a:srgbClr val="7030A0"/>
                </a:solidFill>
              </a:rPr>
              <a:t>_ Korea Patent &amp; Trade Mark </a:t>
            </a:r>
            <a:endParaRPr lang="en-US" altLang="ko-KR" sz="4400" dirty="0">
              <a:solidFill>
                <a:srgbClr val="7030A0"/>
              </a:solidFill>
            </a:endParaRPr>
          </a:p>
        </p:txBody>
      </p:sp>
      <p:pic>
        <p:nvPicPr>
          <p:cNvPr id="6" name="Picture 163" descr="특허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40" y="1478891"/>
            <a:ext cx="4747850" cy="570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559835"/>
              </p:ext>
            </p:extLst>
          </p:nvPr>
        </p:nvGraphicFramePr>
        <p:xfrm>
          <a:off x="5355729" y="1550898"/>
          <a:ext cx="4103916" cy="5563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Acrobat Document" r:id="rId5" imgW="16190476" imgH="22291612" progId="AcroExch.Document.11">
                  <p:embed/>
                </p:oleObj>
              </mc:Choice>
              <mc:Fallback>
                <p:oleObj name="Acrobat Document" r:id="rId5" imgW="16190476" imgH="22291612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729" y="1550898"/>
                        <a:ext cx="4103916" cy="5563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597828"/>
              </p:ext>
            </p:extLst>
          </p:nvPr>
        </p:nvGraphicFramePr>
        <p:xfrm>
          <a:off x="9613784" y="1448510"/>
          <a:ext cx="4254144" cy="556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Acrobat Document" r:id="rId7" imgW="16190476" imgH="22291612" progId="AcroExch.Document.11">
                  <p:embed/>
                </p:oleObj>
              </mc:Choice>
              <mc:Fallback>
                <p:oleObj name="Acrobat Document" r:id="rId7" imgW="16190476" imgH="22291612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3784" y="1448510"/>
                        <a:ext cx="4254144" cy="556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8456" y="6826803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solidFill>
                  <a:schemeClr val="accent1"/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Certificate of Patent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9894" y="6849315"/>
            <a:ext cx="461319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Certificate of Trademark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93084" y="6872166"/>
            <a:ext cx="461319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29997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Patent </a:t>
            </a:r>
            <a:r>
              <a:rPr lang="en-US" altLang="ko-KR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r="18900000" algn="bl" rotWithShape="0">
                    <a:srgbClr val="0070C0">
                      <a:alpha val="40000"/>
                    </a:srgbClr>
                  </a:outerShdw>
                  <a:reflection blurRad="76200" stA="55000" endA="50" endPos="85000" dist="127000" dir="5400000" sy="-100000" algn="bl" rotWithShape="0"/>
                </a:effectLst>
              </a:rPr>
              <a:t>on a new device</a:t>
            </a:r>
            <a:endParaRPr lang="en-US" altLang="ko-KR" sz="28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r="18900000" algn="bl" rotWithShape="0">
                  <a:srgbClr val="0070C0">
                    <a:alpha val="40000"/>
                  </a:srgbClr>
                </a:outerShdw>
                <a:reflection blurRad="76200" stA="55000" endA="50" endPos="85000" dist="127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9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791226697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34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Products List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408541110"/>
              </p:ext>
            </p:extLst>
          </p:nvPr>
        </p:nvGraphicFramePr>
        <p:xfrm>
          <a:off x="546448" y="1345915"/>
          <a:ext cx="13580714" cy="629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그림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05" y="2558486"/>
            <a:ext cx="731258" cy="63478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57" y="3666758"/>
            <a:ext cx="629626" cy="55267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57" y="4752365"/>
            <a:ext cx="608446" cy="60267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15" y="5881083"/>
            <a:ext cx="600470" cy="52068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14" y="6927812"/>
            <a:ext cx="580639" cy="522411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15" y="2570629"/>
            <a:ext cx="660909" cy="72000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53" y="2508685"/>
            <a:ext cx="692617" cy="692617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07" y="3562156"/>
            <a:ext cx="654331" cy="729224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79" y="4693703"/>
            <a:ext cx="791437" cy="66133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07" y="5765626"/>
            <a:ext cx="747508" cy="675754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07" y="6865637"/>
            <a:ext cx="749704" cy="7200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24" y="2520149"/>
            <a:ext cx="670561" cy="7200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685" y="3591130"/>
            <a:ext cx="675738" cy="7200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85" y="4693703"/>
            <a:ext cx="666100" cy="69293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4" y="2473591"/>
            <a:ext cx="557452" cy="7200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536" y="3645130"/>
            <a:ext cx="573830" cy="61200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84" y="4693703"/>
            <a:ext cx="541642" cy="72000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40" y="2545808"/>
            <a:ext cx="624486" cy="69434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703" y="3551944"/>
            <a:ext cx="256935" cy="74964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7"/>
          <a:srcRect l="64273" t="37549" r="24899" b="30750"/>
          <a:stretch/>
        </p:blipFill>
        <p:spPr>
          <a:xfrm>
            <a:off x="4670812" y="3562156"/>
            <a:ext cx="743314" cy="7920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8"/>
          <a:srcRect l="69687" t="32500" r="24407" b="43000"/>
          <a:stretch/>
        </p:blipFill>
        <p:spPr>
          <a:xfrm>
            <a:off x="4676539" y="4659773"/>
            <a:ext cx="625026" cy="7291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9"/>
          <a:srcRect l="65257" t="34250" r="28837" b="44750"/>
          <a:stretch/>
        </p:blipFill>
        <p:spPr>
          <a:xfrm>
            <a:off x="4766054" y="5765626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Products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289" y="1450504"/>
            <a:ext cx="9721080" cy="62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2603837794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79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Equipment &amp; Measuring Tools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12" name="다이어그램 11"/>
          <p:cNvGraphicFramePr/>
          <p:nvPr>
            <p:extLst>
              <p:ext uri="{D42A27DB-BD31-4B8C-83A1-F6EECF244321}">
                <p14:modId xmlns:p14="http://schemas.microsoft.com/office/powerpoint/2010/main" val="4208387202"/>
              </p:ext>
            </p:extLst>
          </p:nvPr>
        </p:nvGraphicFramePr>
        <p:xfrm>
          <a:off x="6955160" y="1594520"/>
          <a:ext cx="6768752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다이어그램 25"/>
          <p:cNvGraphicFramePr/>
          <p:nvPr>
            <p:extLst>
              <p:ext uri="{D42A27DB-BD31-4B8C-83A1-F6EECF244321}">
                <p14:modId xmlns:p14="http://schemas.microsoft.com/office/powerpoint/2010/main" val="2794421681"/>
              </p:ext>
            </p:extLst>
          </p:nvPr>
        </p:nvGraphicFramePr>
        <p:xfrm>
          <a:off x="1194520" y="1594520"/>
          <a:ext cx="6624736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439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Equipment &amp; Measuring Tools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12" name="다이어그램 11"/>
          <p:cNvGraphicFramePr/>
          <p:nvPr>
            <p:extLst>
              <p:ext uri="{D42A27DB-BD31-4B8C-83A1-F6EECF244321}">
                <p14:modId xmlns:p14="http://schemas.microsoft.com/office/powerpoint/2010/main" val="155224258"/>
              </p:ext>
            </p:extLst>
          </p:nvPr>
        </p:nvGraphicFramePr>
        <p:xfrm>
          <a:off x="6955160" y="1522512"/>
          <a:ext cx="6768752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다이어그램 25"/>
          <p:cNvGraphicFramePr/>
          <p:nvPr>
            <p:extLst>
              <p:ext uri="{D42A27DB-BD31-4B8C-83A1-F6EECF244321}">
                <p14:modId xmlns:p14="http://schemas.microsoft.com/office/powerpoint/2010/main" val="883891109"/>
              </p:ext>
            </p:extLst>
          </p:nvPr>
        </p:nvGraphicFramePr>
        <p:xfrm>
          <a:off x="1482552" y="1522512"/>
          <a:ext cx="6336704" cy="614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029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7" descr="크린룸 00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624" y="1495164"/>
            <a:ext cx="4542530" cy="2904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9" descr="크린룸 00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8243" y="1495164"/>
            <a:ext cx="4550416" cy="2904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2" descr="크린룸 006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0624" y="4661225"/>
            <a:ext cx="4542530" cy="285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4" descr="크린룸 007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8242" y="4666181"/>
            <a:ext cx="4629565" cy="2851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Clean Roo</a:t>
            </a:r>
            <a:r>
              <a:rPr lang="en-US" sz="4400" dirty="0">
                <a:solidFill>
                  <a:srgbClr val="7030A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079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Questions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91" y="1450504"/>
            <a:ext cx="11247275" cy="617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gray">
          <a:xfrm>
            <a:off x="3752755" y="3172185"/>
            <a:ext cx="7600145" cy="27363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buFontTx/>
              <a:buNone/>
            </a:pPr>
            <a:r>
              <a:rPr lang="en-US" altLang="ko-KR" sz="36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</a:t>
            </a:r>
          </a:p>
          <a:p>
            <a:pPr algn="ctr">
              <a:buFontTx/>
              <a:buNone/>
            </a:pPr>
            <a:r>
              <a:rPr lang="en-US" altLang="ko-KR" sz="36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latin typeface="Arial"/>
                <a:cs typeface="Arial"/>
              </a:rPr>
              <a:t>ALWAYS BE WITH YOU</a:t>
            </a:r>
            <a:endParaRPr lang="ko-KR" altLang="en-US" sz="36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63500" dir="2212194" algn="ctr" rotWithShape="0">
                  <a:schemeClr val="tx2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4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516400430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120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0" descr="전경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01" y="1522512"/>
            <a:ext cx="8502983" cy="5951678"/>
          </a:xfrm>
          <a:prstGeom prst="rect">
            <a:avLst/>
          </a:prstGeom>
          <a:noFill/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Company Overview &amp; Location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512" y="1925328"/>
            <a:ext cx="4152900" cy="5200650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981253" y="3407904"/>
            <a:ext cx="2141500" cy="398400"/>
          </a:xfrm>
          <a:prstGeom prst="rect">
            <a:avLst/>
          </a:prstGeom>
        </p:spPr>
        <p:txBody>
          <a:bodyPr/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00"/>
              </a:buClr>
              <a:buFontTx/>
              <a:buNone/>
            </a:pPr>
            <a:r>
              <a:rPr lang="en-US" altLang="ko-KR" b="1" dirty="0" smtClean="0">
                <a:ea typeface="굴림" pitchFamily="50" charset="-127"/>
              </a:rPr>
              <a:t>Seoul Office</a:t>
            </a:r>
          </a:p>
        </p:txBody>
      </p:sp>
      <p:sp>
        <p:nvSpPr>
          <p:cNvPr id="7" name="타원 6"/>
          <p:cNvSpPr/>
          <p:nvPr/>
        </p:nvSpPr>
        <p:spPr bwMode="auto">
          <a:xfrm>
            <a:off x="11971157" y="3367691"/>
            <a:ext cx="144016" cy="14401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sp>
        <p:nvSpPr>
          <p:cNvPr id="8" name="타원 7"/>
          <p:cNvSpPr/>
          <p:nvPr/>
        </p:nvSpPr>
        <p:spPr bwMode="auto">
          <a:xfrm>
            <a:off x="13695114" y="5706370"/>
            <a:ext cx="144016" cy="14401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FFFF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 bwMode="auto">
          <a:xfrm flipV="1">
            <a:off x="10874495" y="3439699"/>
            <a:ext cx="1096662" cy="211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직선 화살표 연결선 9"/>
          <p:cNvCxnSpPr/>
          <p:nvPr/>
        </p:nvCxnSpPr>
        <p:spPr bwMode="auto">
          <a:xfrm>
            <a:off x="11692280" y="5162823"/>
            <a:ext cx="2002834" cy="6155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525789" y="5990512"/>
            <a:ext cx="858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BUSAN</a:t>
            </a:r>
            <a:endParaRPr lang="ko-KR" altLang="en-US" sz="1400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12199962" y="3285810"/>
            <a:ext cx="858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SEOUL</a:t>
            </a:r>
            <a:endParaRPr lang="ko-KR" altLang="en-US" sz="1400" dirty="0" err="1" smtClean="0"/>
          </a:p>
        </p:txBody>
      </p:sp>
      <p:sp>
        <p:nvSpPr>
          <p:cNvPr id="13" name="TextBox 12"/>
          <p:cNvSpPr txBox="1"/>
          <p:nvPr/>
        </p:nvSpPr>
        <p:spPr>
          <a:xfrm>
            <a:off x="11938156" y="4222382"/>
            <a:ext cx="226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Rep. of Korea</a:t>
            </a:r>
            <a:endParaRPr lang="ko-KR" altLang="en-US" sz="2400" dirty="0" err="1" smtClean="0"/>
          </a:p>
        </p:txBody>
      </p:sp>
      <p:sp>
        <p:nvSpPr>
          <p:cNvPr id="23" name="Rectangle 5"/>
          <p:cNvSpPr txBox="1">
            <a:spLocks noChangeArrowheads="1"/>
          </p:cNvSpPr>
          <p:nvPr/>
        </p:nvSpPr>
        <p:spPr>
          <a:xfrm>
            <a:off x="8966048" y="4853017"/>
            <a:ext cx="2842841" cy="1188355"/>
          </a:xfrm>
          <a:prstGeom prst="rect">
            <a:avLst/>
          </a:prstGeom>
        </p:spPr>
        <p:txBody>
          <a:bodyPr/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00"/>
              </a:buClr>
              <a:buFontTx/>
              <a:buNone/>
            </a:pPr>
            <a:r>
              <a:rPr lang="en-US" altLang="ko-KR" sz="3600" b="1" dirty="0" smtClean="0">
                <a:ea typeface="굴림" pitchFamily="50" charset="-127"/>
              </a:rPr>
              <a:t>Head Office </a:t>
            </a:r>
          </a:p>
          <a:p>
            <a:pPr>
              <a:buClr>
                <a:srgbClr val="FFFF00"/>
              </a:buClr>
              <a:buFontTx/>
              <a:buNone/>
            </a:pPr>
            <a:r>
              <a:rPr lang="en-US" altLang="ko-KR" sz="3600" b="1" dirty="0" smtClean="0">
                <a:ea typeface="굴림" pitchFamily="50" charset="-127"/>
              </a:rPr>
              <a:t>	&amp; Plant</a:t>
            </a:r>
            <a:endParaRPr lang="en-US" altLang="ko-KR" b="1" dirty="0" smtClean="0">
              <a:ea typeface="굴림" pitchFamily="50" charset="-127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458644"/>
              </p:ext>
            </p:extLst>
          </p:nvPr>
        </p:nvGraphicFramePr>
        <p:xfrm>
          <a:off x="5803032" y="1522512"/>
          <a:ext cx="3178220" cy="1647810"/>
        </p:xfrm>
        <a:graphic>
          <a:graphicData uri="http://schemas.openxmlformats.org/drawingml/2006/table">
            <a:tbl>
              <a:tblPr/>
              <a:tblGrid>
                <a:gridCol w="901324"/>
                <a:gridCol w="2276896"/>
              </a:tblGrid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WOOSUNG VALVE CO.,LTD.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TEL.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82-51-831-1251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FAX.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82-51-831-1201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WEBSITE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www.pancheck.co.kr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E-MAIL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wsv@pancheck.co.kr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1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  <p:bldP spid="23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4492" y="1574894"/>
            <a:ext cx="1004888" cy="100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History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91464" y="1380288"/>
            <a:ext cx="2160240" cy="79208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altLang="ko-KR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448" y="1594520"/>
            <a:ext cx="1004888" cy="100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1625950" y="1944563"/>
            <a:ext cx="7129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1981       Established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a company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1625949" y="3610645"/>
            <a:ext cx="6409332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2004.10   Moved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to </a:t>
            </a:r>
            <a:r>
              <a:rPr lang="en-US" altLang="ko-KR" sz="1400" b="1" dirty="0" err="1">
                <a:latin typeface="돋움" pitchFamily="50" charset="-127"/>
                <a:ea typeface="돋움" pitchFamily="50" charset="-127"/>
              </a:rPr>
              <a:t>Noksan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Industrial Complex, </a:t>
            </a:r>
            <a:r>
              <a:rPr lang="en-US" altLang="ko-KR" sz="1400" b="1" dirty="0" err="1">
                <a:latin typeface="돋움" pitchFamily="50" charset="-127"/>
                <a:ea typeface="돋움" pitchFamily="50" charset="-127"/>
              </a:rPr>
              <a:t>Busan</a:t>
            </a:r>
            <a:endParaRPr lang="en-US" altLang="ko-KR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AutoNum type="arabicPlain" startAt="2006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. 2    Registration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of trade mark (Reg. No. 04-0663823)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of</a:t>
            </a:r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             PANCHECK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06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10    Incorporated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, WOOSUNG VALVE CO,. LTD.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08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3    Obtained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CE mark ( No. CE-PED-H-WSV 001 08-KOR)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08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1    Obtained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Certificate of Reliability : Ministry of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Knowledge</a:t>
            </a:r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             Economy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09"/>
            </a:pPr>
            <a:r>
              <a:rPr lang="ko-KR" altLang="en-US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3    A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patent (Patent No. 10-0890778) on Assembled type </a:t>
            </a:r>
            <a:endParaRPr lang="en-US" altLang="ko-KR" sz="1400" b="1" dirty="0" smtClean="0"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             Check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Valve 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2009. 9    Obtained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ISO9001:2008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10"/>
            </a:pPr>
            <a:r>
              <a:rPr lang="ko-KR" altLang="en-US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8    Obtained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Safety Certificate from KOSA for Safety Valve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10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4    Patent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(Patent No. 10-1031803) on a Check Valve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2011"/>
            </a:pPr>
            <a:r>
              <a:rPr lang="ko-KR" altLang="en-US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7    Established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a Development Institute and obtained the certificate</a:t>
            </a:r>
          </a:p>
        </p:txBody>
      </p:sp>
      <p:pic>
        <p:nvPicPr>
          <p:cNvPr id="17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448" y="2602583"/>
            <a:ext cx="1004888" cy="1008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0" descr="button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448" y="4691733"/>
            <a:ext cx="1004888" cy="1008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756172" y="1882552"/>
            <a:ext cx="654050" cy="300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1980's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  <p:sp>
        <p:nvSpPr>
          <p:cNvPr id="20" name="WordArt 48"/>
          <p:cNvSpPr>
            <a:spLocks noChangeArrowheads="1" noChangeShapeType="1" noTextEdit="1"/>
          </p:cNvSpPr>
          <p:nvPr/>
        </p:nvSpPr>
        <p:spPr bwMode="auto">
          <a:xfrm>
            <a:off x="755998" y="2890664"/>
            <a:ext cx="654050" cy="30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1990's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  <p:sp>
        <p:nvSpPr>
          <p:cNvPr id="22" name="WordArt 51"/>
          <p:cNvSpPr>
            <a:spLocks noChangeArrowheads="1" noChangeShapeType="1" noTextEdit="1"/>
          </p:cNvSpPr>
          <p:nvPr/>
        </p:nvSpPr>
        <p:spPr bwMode="auto">
          <a:xfrm>
            <a:off x="755998" y="5050904"/>
            <a:ext cx="654050" cy="30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2000's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1625949" y="2880378"/>
            <a:ext cx="7129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1990       Started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Pan Check Valve production</a:t>
            </a:r>
            <a:endParaRPr lang="ko-KR" altLang="en-US" sz="14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8035281" y="1671652"/>
            <a:ext cx="6264696" cy="58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2011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9  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Renewal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of CE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2011. 11   Renewal ISO 9001:2008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11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12  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Certified as  INNO-BIZ (Technical Innovation Company)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11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 1   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Obtained  Safety Certificate  for Safety Valve from KOSHA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12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11   Extended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of factory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2012. 11    Obtained the certificate of  KC (Sanitation Safety Standard) by 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              from Korea Water &amp; Wastewater Works Association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2012. 12    Certified as </a:t>
            </a:r>
            <a:r>
              <a:rPr lang="en-US" altLang="ko-KR" sz="1400" b="1" dirty="0" err="1">
                <a:latin typeface="돋움" pitchFamily="50" charset="-127"/>
                <a:ea typeface="돋움" pitchFamily="50" charset="-127"/>
              </a:rPr>
              <a:t>Busan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Leading Company by </a:t>
            </a:r>
            <a:r>
              <a:rPr lang="en-US" altLang="ko-KR" sz="1400" b="1" dirty="0" err="1">
                <a:latin typeface="돋움" pitchFamily="50" charset="-127"/>
                <a:ea typeface="돋움" pitchFamily="50" charset="-127"/>
              </a:rPr>
              <a:t>Busan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City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014"/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2    Possessing of Intellectual  Property Light                                                        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               (Patent 4,  Trade Mark Registration 1,  Design Registration</a:t>
            </a:r>
            <a:r>
              <a:rPr lang="ko-KR" altLang="en-US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1,  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                 Utility Model Registration</a:t>
            </a:r>
            <a:r>
              <a:rPr lang="ko-KR" altLang="en-US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2, Design Right</a:t>
            </a:r>
            <a:r>
              <a:rPr lang="ko-KR" altLang="en-US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2) </a:t>
            </a:r>
            <a:endParaRPr lang="en-US" altLang="ko-KR" sz="1400" b="1" dirty="0" smtClean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  <a:buAutoNum type="arabicPeriod" startAt="2015"/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3     Obtained the certificate of API6D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2015. 3     Obtained the certificate of FIRE SAFETY CERTIICATES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2015. 6     Obtained the certificates of registration for NIGC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2015.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7     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Patent on a Swing Check Valve ( No. 10-1535345 )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2016. 11   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Vendor Registration </a:t>
            </a:r>
            <a:endParaRPr lang="en-US" altLang="ko-KR" sz="1400" b="1" dirty="0" smtClean="0">
              <a:latin typeface="돋움" pitchFamily="50" charset="-127"/>
              <a:ea typeface="돋움" pitchFamily="50" charset="-127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               </a:t>
            </a:r>
            <a:r>
              <a:rPr lang="en-US" altLang="ko-KR" sz="1400" b="1" dirty="0" err="1" smtClean="0">
                <a:latin typeface="돋움" pitchFamily="50" charset="-127"/>
                <a:ea typeface="돋움" pitchFamily="50" charset="-127"/>
              </a:rPr>
              <a:t>Petronas</a:t>
            </a: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>
                <a:latin typeface="돋움" pitchFamily="50" charset="-127"/>
                <a:ea typeface="돋움" pitchFamily="50" charset="-127"/>
              </a:rPr>
              <a:t>/Malaysia, ICOFC /IRAN, NPC /IRAN ADNOC/ U.A.E 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400" b="1" dirty="0" smtClean="0">
                <a:latin typeface="돋움" pitchFamily="50" charset="-127"/>
                <a:ea typeface="돋움" pitchFamily="50" charset="-127"/>
              </a:rPr>
              <a:t>2017. 9      Siemens Approved Distribution </a:t>
            </a:r>
            <a:r>
              <a:rPr lang="en-US" altLang="ko-KR" sz="1400" b="1" dirty="0" err="1" smtClean="0">
                <a:latin typeface="돋움" pitchFamily="50" charset="-127"/>
                <a:ea typeface="돋움" pitchFamily="50" charset="-127"/>
              </a:rPr>
              <a:t>Paterner</a:t>
            </a:r>
            <a:endParaRPr lang="en-US" altLang="ko-KR" sz="1400" b="1" dirty="0" smtClean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5" name="WordArt 51"/>
          <p:cNvSpPr>
            <a:spLocks noChangeArrowheads="1" noChangeShapeType="1" noTextEdit="1"/>
          </p:cNvSpPr>
          <p:nvPr/>
        </p:nvSpPr>
        <p:spPr bwMode="auto">
          <a:xfrm>
            <a:off x="7021253" y="1882553"/>
            <a:ext cx="654050" cy="30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b="1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안상수2006중간"/>
                <a:ea typeface="안상수2006중간"/>
              </a:rPr>
              <a:t>2000's</a:t>
            </a:r>
            <a:endParaRPr lang="ko-KR" altLang="en-US" sz="3600" b="1" kern="10" spc="72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안상수2006중간"/>
              <a:ea typeface="안상수2006중간"/>
            </a:endParaRPr>
          </a:p>
        </p:txBody>
      </p:sp>
    </p:spTree>
    <p:extLst>
      <p:ext uri="{BB962C8B-B14F-4D97-AF65-F5344CB8AC3E}">
        <p14:creationId xmlns:p14="http://schemas.microsoft.com/office/powerpoint/2010/main" val="22316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884" y="4028131"/>
            <a:ext cx="4873579" cy="3483275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Growth Procedure of Company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3334994998"/>
              </p:ext>
            </p:extLst>
          </p:nvPr>
        </p:nvGraphicFramePr>
        <p:xfrm>
          <a:off x="618456" y="1345915"/>
          <a:ext cx="8640960" cy="629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 Box 47" descr="흰색 대리석"/>
          <p:cNvSpPr txBox="1">
            <a:spLocks noChangeArrowheads="1"/>
          </p:cNvSpPr>
          <p:nvPr/>
        </p:nvSpPr>
        <p:spPr bwMode="auto">
          <a:xfrm>
            <a:off x="618456" y="3805084"/>
            <a:ext cx="2398462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ko-KR" altLang="en-US" sz="1400" dirty="0"/>
              <a:t>  </a:t>
            </a:r>
            <a:r>
              <a:rPr lang="en-US" altLang="ko-KR" sz="1400" dirty="0"/>
              <a:t>Establishment on </a:t>
            </a:r>
          </a:p>
          <a:p>
            <a:r>
              <a:rPr lang="en-US" altLang="ko-KR" sz="1400" dirty="0"/>
              <a:t>   company</a:t>
            </a:r>
          </a:p>
          <a:p>
            <a:r>
              <a:rPr lang="en-US" altLang="ko-KR" sz="1400" dirty="0"/>
              <a:t>  </a:t>
            </a:r>
            <a:r>
              <a:rPr lang="ko-KR" altLang="en-US" sz="1400" dirty="0"/>
              <a:t> </a:t>
            </a:r>
            <a:r>
              <a:rPr lang="en-US" altLang="ko-KR" sz="1400" dirty="0"/>
              <a:t>(1981.4)</a:t>
            </a:r>
          </a:p>
          <a:p>
            <a:endParaRPr lang="en-US" altLang="ko-KR" sz="1400" dirty="0"/>
          </a:p>
          <a:p>
            <a:pPr>
              <a:buFontTx/>
              <a:buChar char="•"/>
            </a:pPr>
            <a:r>
              <a:rPr lang="en-US" altLang="ko-KR" sz="1400" dirty="0"/>
              <a:t>  Start of production of</a:t>
            </a:r>
          </a:p>
          <a:p>
            <a:r>
              <a:rPr lang="en-US" altLang="ko-KR" sz="1400" dirty="0"/>
              <a:t>   PAN Check Valve</a:t>
            </a:r>
            <a:endParaRPr lang="ko-KR" altLang="en-US" sz="1400" dirty="0"/>
          </a:p>
          <a:p>
            <a:r>
              <a:rPr lang="ko-KR" altLang="en-US" sz="1400" dirty="0"/>
              <a:t>    </a:t>
            </a:r>
            <a:r>
              <a:rPr lang="en-US" altLang="ko-KR" sz="1400" dirty="0"/>
              <a:t>(1992. 3)</a:t>
            </a:r>
          </a:p>
        </p:txBody>
      </p:sp>
      <p:sp>
        <p:nvSpPr>
          <p:cNvPr id="9" name="Text Box 49" descr="흰색 대리석"/>
          <p:cNvSpPr txBox="1">
            <a:spLocks noChangeArrowheads="1"/>
          </p:cNvSpPr>
          <p:nvPr/>
        </p:nvSpPr>
        <p:spPr bwMode="auto">
          <a:xfrm>
            <a:off x="2490664" y="2314600"/>
            <a:ext cx="3369833" cy="132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600"/>
              </a:lnSpc>
              <a:spcAft>
                <a:spcPct val="45000"/>
              </a:spcAft>
              <a:buFontTx/>
              <a:buChar char="•"/>
            </a:pPr>
            <a:r>
              <a:rPr lang="ko-KR" altLang="en-US" sz="2000" dirty="0"/>
              <a:t> </a:t>
            </a:r>
            <a:r>
              <a:rPr lang="en-US" altLang="ko-KR" sz="1400" dirty="0"/>
              <a:t>Moved to </a:t>
            </a:r>
            <a:r>
              <a:rPr lang="en-US" altLang="ko-KR" sz="1400" dirty="0" err="1"/>
              <a:t>Noksan</a:t>
            </a:r>
            <a:r>
              <a:rPr lang="en-US" altLang="ko-KR" sz="1400" dirty="0"/>
              <a:t> Industrial Complex, </a:t>
            </a:r>
          </a:p>
          <a:p>
            <a:pPr>
              <a:lnSpc>
                <a:spcPts val="600"/>
              </a:lnSpc>
              <a:spcAft>
                <a:spcPct val="45000"/>
              </a:spcAft>
            </a:pPr>
            <a:r>
              <a:rPr lang="en-US" altLang="ko-KR" sz="1400" dirty="0"/>
              <a:t>  </a:t>
            </a:r>
            <a:r>
              <a:rPr lang="en-US" altLang="ko-KR" sz="1400" dirty="0" err="1"/>
              <a:t>Busan</a:t>
            </a:r>
            <a:r>
              <a:rPr lang="en-US" altLang="ko-KR" sz="1400" dirty="0"/>
              <a:t>  (2004. 10)</a:t>
            </a:r>
          </a:p>
          <a:p>
            <a:pPr>
              <a:spcAft>
                <a:spcPct val="45000"/>
              </a:spcAft>
              <a:buFontTx/>
              <a:buChar char="•"/>
            </a:pPr>
            <a:r>
              <a:rPr lang="en-US" altLang="ko-KR" sz="1400" dirty="0"/>
              <a:t> Registration of trade mark </a:t>
            </a:r>
            <a:r>
              <a:rPr lang="ko-KR" altLang="en-US" sz="1400" dirty="0"/>
              <a:t> </a:t>
            </a:r>
            <a:r>
              <a:rPr lang="en-US" altLang="ko-KR" sz="1400" dirty="0"/>
              <a:t>(2006. 2)</a:t>
            </a:r>
          </a:p>
          <a:p>
            <a:pPr>
              <a:spcAft>
                <a:spcPct val="45000"/>
              </a:spcAft>
              <a:buFontTx/>
              <a:buChar char="•"/>
            </a:pPr>
            <a:r>
              <a:rPr lang="en-US" altLang="ko-KR" sz="1400" dirty="0"/>
              <a:t> Incorporated, WOOSUNG VALVE </a:t>
            </a:r>
          </a:p>
          <a:p>
            <a:pPr>
              <a:spcAft>
                <a:spcPct val="45000"/>
              </a:spcAft>
            </a:pPr>
            <a:r>
              <a:rPr lang="en-US" altLang="ko-KR" sz="1400" dirty="0"/>
              <a:t>  CO,. LTD. (2006. 10)</a:t>
            </a: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6044119" y="4834880"/>
            <a:ext cx="301742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35000"/>
              </a:spcAft>
              <a:buFontTx/>
              <a:buChar char="•"/>
            </a:pPr>
            <a:r>
              <a:rPr lang="ko-KR" altLang="en-US" sz="1600" dirty="0">
                <a:latin typeface="Times New Roman" pitchFamily="18" charset="0"/>
              </a:rPr>
              <a:t>  </a:t>
            </a:r>
            <a:r>
              <a:rPr lang="en-US" altLang="ko-KR" sz="1400" dirty="0">
                <a:latin typeface="Times New Roman" pitchFamily="18" charset="0"/>
              </a:rPr>
              <a:t>CE</a:t>
            </a:r>
            <a:r>
              <a:rPr lang="en-US" altLang="ko-KR" sz="1400" dirty="0">
                <a:latin typeface="굴림" pitchFamily="50" charset="-127"/>
              </a:rPr>
              <a:t> </a:t>
            </a:r>
            <a:r>
              <a:rPr lang="en-US" altLang="ko-KR" sz="1400" dirty="0" smtClean="0">
                <a:latin typeface="굴림" pitchFamily="50" charset="-127"/>
              </a:rPr>
              <a:t>Certificate(2008</a:t>
            </a:r>
            <a:r>
              <a:rPr lang="en-US" altLang="ko-KR" sz="1400" dirty="0">
                <a:latin typeface="굴림" pitchFamily="50" charset="-127"/>
              </a:rPr>
              <a:t>..3)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ko-KR" sz="1400" dirty="0">
                <a:latin typeface="굴림" pitchFamily="50" charset="-127"/>
              </a:rPr>
              <a:t> ISO 9001 </a:t>
            </a:r>
            <a:r>
              <a:rPr lang="en-US" altLang="ko-KR" sz="1400" dirty="0" smtClean="0"/>
              <a:t>Certificate</a:t>
            </a:r>
            <a:r>
              <a:rPr lang="ko-KR" altLang="en-US" sz="1400" dirty="0" smtClean="0">
                <a:latin typeface="굴림" pitchFamily="50" charset="-127"/>
              </a:rPr>
              <a:t> </a:t>
            </a:r>
            <a:r>
              <a:rPr lang="en-US" altLang="ko-KR" sz="1400" dirty="0">
                <a:latin typeface="굴림" pitchFamily="50" charset="-127"/>
              </a:rPr>
              <a:t>(2009.9</a:t>
            </a:r>
            <a:r>
              <a:rPr lang="en-US" altLang="ko-KR" sz="1400" dirty="0" smtClean="0">
                <a:latin typeface="굴림" pitchFamily="50" charset="-127"/>
              </a:rPr>
              <a:t>)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ko-KR" sz="1400" dirty="0" smtClean="0">
                <a:latin typeface="굴림" pitchFamily="50" charset="-127"/>
              </a:rPr>
              <a:t> API6D Certificate (2015.04)</a:t>
            </a:r>
            <a:endParaRPr lang="en-US" altLang="ko-KR" sz="1400" dirty="0">
              <a:latin typeface="굴림" pitchFamily="50" charset="-127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ko-KR" sz="1400" dirty="0">
                <a:latin typeface="굴림" pitchFamily="50" charset="-127"/>
              </a:rPr>
              <a:t> Establish of R&amp;D Center</a:t>
            </a:r>
            <a:endParaRPr lang="ko-KR" altLang="en-US" sz="1400" dirty="0">
              <a:latin typeface="굴림" pitchFamily="50" charset="-127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ko-KR" altLang="en-US" sz="1400" dirty="0">
                <a:latin typeface="굴림" pitchFamily="50" charset="-127"/>
              </a:rPr>
              <a:t> </a:t>
            </a:r>
            <a:r>
              <a:rPr lang="en-US" altLang="ko-KR" sz="1400" dirty="0">
                <a:latin typeface="굴림" pitchFamily="50" charset="-127"/>
              </a:rPr>
              <a:t>Start the supplying to </a:t>
            </a:r>
            <a:r>
              <a:rPr lang="en-US" altLang="ko-KR" sz="1400" dirty="0" smtClean="0">
                <a:latin typeface="굴림" pitchFamily="50" charset="-127"/>
              </a:rPr>
              <a:t>EPC, Power Plant, Shipyard, General Plant, Pump, Airport and etc.</a:t>
            </a:r>
            <a:endParaRPr lang="en-US" altLang="ko-KR" sz="1400" dirty="0">
              <a:latin typeface="굴림" pitchFamily="50" charset="-127"/>
            </a:endParaRPr>
          </a:p>
          <a:p>
            <a:pPr>
              <a:spcAft>
                <a:spcPct val="35000"/>
              </a:spcAft>
            </a:pPr>
            <a:endParaRPr lang="ko-KR" altLang="en-US" sz="1400" dirty="0">
              <a:latin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690464" y="337849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7030A0"/>
                </a:solidFill>
              </a:rPr>
              <a:t>Organization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91464" y="1380288"/>
            <a:ext cx="2160240" cy="792088"/>
          </a:xfrm>
          <a:prstGeom prst="rect">
            <a:avLst/>
          </a:prstGeom>
        </p:spPr>
        <p:txBody>
          <a:bodyPr vert="horz" lIns="108000" tIns="0" rIns="108000" bIns="108000" rtlCol="0" anchor="b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altLang="ko-KR" sz="32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72682" y="44550"/>
            <a:ext cx="6125463" cy="90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24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978496" y="329565"/>
            <a:ext cx="13148666" cy="1016350"/>
          </a:xfrm>
        </p:spPr>
        <p:txBody>
          <a:bodyPr lIns="108000" rIns="108000"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Topics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512" y="2242592"/>
            <a:ext cx="4211400" cy="5375200"/>
          </a:xfrm>
          <a:prstGeom prst="rect">
            <a:avLst/>
          </a:prstGeom>
        </p:spPr>
        <p:txBody>
          <a:bodyPr vert="horz" lIns="108000" tIns="144000" rIns="108000" bIns="144000" rtlCol="0">
            <a:no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A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0544" y="1882552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400" dirty="0" err="1" smtClean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4223486613"/>
              </p:ext>
            </p:extLst>
          </p:nvPr>
        </p:nvGraphicFramePr>
        <p:xfrm>
          <a:off x="978496" y="1345915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47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978496" y="329565"/>
            <a:ext cx="13148666" cy="1016350"/>
          </a:xfrm>
          <a:prstGeom prst="rect">
            <a:avLst/>
          </a:prstGeom>
        </p:spPr>
        <p:txBody>
          <a:bodyPr vert="horz" lIns="108000" tIns="73152" rIns="108000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7030A0"/>
                </a:solidFill>
              </a:rPr>
              <a:t>Order Intake &amp; Sales</a:t>
            </a:r>
            <a:endParaRPr lang="en-US" sz="4400" dirty="0">
              <a:solidFill>
                <a:srgbClr val="7030A0"/>
              </a:solidFill>
            </a:endParaRPr>
          </a:p>
        </p:txBody>
      </p:sp>
      <p:graphicFrame>
        <p:nvGraphicFramePr>
          <p:cNvPr id="20" name="차트 19"/>
          <p:cNvGraphicFramePr/>
          <p:nvPr>
            <p:extLst>
              <p:ext uri="{D42A27DB-BD31-4B8C-83A1-F6EECF244321}">
                <p14:modId xmlns:p14="http://schemas.microsoft.com/office/powerpoint/2010/main" val="2097398371"/>
              </p:ext>
            </p:extLst>
          </p:nvPr>
        </p:nvGraphicFramePr>
        <p:xfrm>
          <a:off x="546448" y="1594520"/>
          <a:ext cx="648072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차트 18"/>
          <p:cNvGraphicFramePr/>
          <p:nvPr>
            <p:extLst>
              <p:ext uri="{D42A27DB-BD31-4B8C-83A1-F6EECF244321}">
                <p14:modId xmlns:p14="http://schemas.microsoft.com/office/powerpoint/2010/main" val="3418154878"/>
              </p:ext>
            </p:extLst>
          </p:nvPr>
        </p:nvGraphicFramePr>
        <p:xfrm>
          <a:off x="7171184" y="1594520"/>
          <a:ext cx="648072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04040" y="25306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C00000"/>
                </a:solidFill>
              </a:rPr>
              <a:t>USD 10.7 M</a:t>
            </a:r>
            <a:endParaRPr lang="ko-KR" altLang="en-US" sz="1800" dirty="0" err="1" smtClean="0">
              <a:solidFill>
                <a:srgbClr val="C00000"/>
              </a:solidFill>
            </a:endParaRPr>
          </a:p>
        </p:txBody>
      </p:sp>
      <p:cxnSp>
        <p:nvCxnSpPr>
          <p:cNvPr id="32" name="직선 화살표 연결선 31"/>
          <p:cNvCxnSpPr/>
          <p:nvPr/>
        </p:nvCxnSpPr>
        <p:spPr bwMode="auto">
          <a:xfrm flipV="1">
            <a:off x="4844200" y="2098576"/>
            <a:ext cx="1390880" cy="61671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935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EMERSON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b="1" dirty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R-PPT-Template-16x9-Widescreen.potx" id="{94AF58F2-DD01-4E4B-AAE1-4AD8B2865CE4}" vid="{2712F7D4-8653-46D4-9A22-0CF0596CE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9862</TotalTime>
  <Words>2251</Words>
  <Application>Microsoft Office PowerPoint</Application>
  <PresentationFormat>사용자 지정</PresentationFormat>
  <Paragraphs>750</Paragraphs>
  <Slides>28</Slides>
  <Notes>20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41" baseType="lpstr">
      <vt:lpstr>HY헤드라인M</vt:lpstr>
      <vt:lpstr>ＭＳ Ｐゴシック</vt:lpstr>
      <vt:lpstr>굴림</vt:lpstr>
      <vt:lpstr>돋움</vt:lpstr>
      <vt:lpstr>맑은 고딕</vt:lpstr>
      <vt:lpstr>안상수2006중간</vt:lpstr>
      <vt:lpstr>Arial</vt:lpstr>
      <vt:lpstr>Calibri</vt:lpstr>
      <vt:lpstr>Times</vt:lpstr>
      <vt:lpstr>Times New Roman</vt:lpstr>
      <vt:lpstr>Wingdings</vt:lpstr>
      <vt:lpstr>Default Theme</vt:lpstr>
      <vt:lpstr>Acrobat Document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Topics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Tyco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&amp; Operational Certainty</dc:title>
  <dc:creator>Josh Davis</dc:creator>
  <cp:lastModifiedBy>Woosung</cp:lastModifiedBy>
  <cp:revision>451</cp:revision>
  <cp:lastPrinted>2019-10-25T00:54:54Z</cp:lastPrinted>
  <dcterms:created xsi:type="dcterms:W3CDTF">2017-06-20T07:41:08Z</dcterms:created>
  <dcterms:modified xsi:type="dcterms:W3CDTF">2020-04-02T10:53:28Z</dcterms:modified>
</cp:coreProperties>
</file>